
<file path=[Content_Types].xml><?xml version="1.0" encoding="utf-8"?>
<Types xmlns="http://schemas.openxmlformats.org/package/2006/content-types">
  <Default Extension="jpeg" ContentType="image/jpeg"/>
  <Default Extension="m4v" ContentType="vide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0" r:id="rId2"/>
    <p:sldId id="277" r:id="rId3"/>
    <p:sldId id="275" r:id="rId4"/>
    <p:sldId id="278" r:id="rId5"/>
    <p:sldId id="276" r:id="rId6"/>
    <p:sldId id="279" r:id="rId7"/>
    <p:sldId id="281" r:id="rId8"/>
    <p:sldId id="282" r:id="rId9"/>
    <p:sldId id="283" r:id="rId10"/>
    <p:sldId id="284" r:id="rId11"/>
    <p:sldId id="285" r:id="rId12"/>
    <p:sldId id="286" r:id="rId13"/>
    <p:sldId id="287" r:id="rId14"/>
    <p:sldId id="288" r:id="rId15"/>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DDF4"/>
    <a:srgbClr val="000080"/>
    <a:srgbClr val="79F104"/>
    <a:srgbClr val="C21F30"/>
    <a:srgbClr val="27A7DF"/>
    <a:srgbClr val="F14A4B"/>
    <a:srgbClr val="F1902C"/>
    <a:srgbClr val="2A1304"/>
    <a:srgbClr val="7D5BA7"/>
    <a:srgbClr val="5C9E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84E449-7B13-4969-BAD0-50A863137985}" v="3446" dt="2023-12-20T09:18:21.0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87770" autoAdjust="0"/>
  </p:normalViewPr>
  <p:slideViewPr>
    <p:cSldViewPr snapToGrid="0">
      <p:cViewPr varScale="1">
        <p:scale>
          <a:sx n="94" d="100"/>
          <a:sy n="94" d="100"/>
        </p:scale>
        <p:origin x="1794" y="9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ra Weiss" userId="f0aa0173-552d-4808-9782-d425e6aaf8d9" providerId="ADAL" clId="{6784E449-7B13-4969-BAD0-50A863137985}"/>
    <pc:docChg chg="undo redo custSel addSld delSld modSld sldOrd">
      <pc:chgData name="Gera Weiss" userId="f0aa0173-552d-4808-9782-d425e6aaf8d9" providerId="ADAL" clId="{6784E449-7B13-4969-BAD0-50A863137985}" dt="2023-12-20T09:18:21.033" v="1056" actId="478"/>
      <pc:docMkLst>
        <pc:docMk/>
      </pc:docMkLst>
      <pc:sldChg chg="add del">
        <pc:chgData name="Gera Weiss" userId="f0aa0173-552d-4808-9782-d425e6aaf8d9" providerId="ADAL" clId="{6784E449-7B13-4969-BAD0-50A863137985}" dt="2023-12-19T16:23:59.363" v="490" actId="2696"/>
        <pc:sldMkLst>
          <pc:docMk/>
          <pc:sldMk cId="0" sldId="256"/>
        </pc:sldMkLst>
      </pc:sldChg>
      <pc:sldChg chg="del">
        <pc:chgData name="Gera Weiss" userId="f0aa0173-552d-4808-9782-d425e6aaf8d9" providerId="ADAL" clId="{6784E449-7B13-4969-BAD0-50A863137985}" dt="2023-12-18T20:05:36.128" v="0" actId="47"/>
        <pc:sldMkLst>
          <pc:docMk/>
          <pc:sldMk cId="1219681081" sldId="256"/>
        </pc:sldMkLst>
      </pc:sldChg>
      <pc:sldChg chg="del">
        <pc:chgData name="Gera Weiss" userId="f0aa0173-552d-4808-9782-d425e6aaf8d9" providerId="ADAL" clId="{6784E449-7B13-4969-BAD0-50A863137985}" dt="2023-12-18T20:05:36.128" v="0" actId="47"/>
        <pc:sldMkLst>
          <pc:docMk/>
          <pc:sldMk cId="1878529613" sldId="257"/>
        </pc:sldMkLst>
      </pc:sldChg>
      <pc:sldChg chg="del">
        <pc:chgData name="Gera Weiss" userId="f0aa0173-552d-4808-9782-d425e6aaf8d9" providerId="ADAL" clId="{6784E449-7B13-4969-BAD0-50A863137985}" dt="2023-12-18T20:05:36.128" v="0" actId="47"/>
        <pc:sldMkLst>
          <pc:docMk/>
          <pc:sldMk cId="1226187348" sldId="258"/>
        </pc:sldMkLst>
      </pc:sldChg>
      <pc:sldChg chg="del">
        <pc:chgData name="Gera Weiss" userId="f0aa0173-552d-4808-9782-d425e6aaf8d9" providerId="ADAL" clId="{6784E449-7B13-4969-BAD0-50A863137985}" dt="2023-12-18T20:05:36.128" v="0" actId="47"/>
        <pc:sldMkLst>
          <pc:docMk/>
          <pc:sldMk cId="2565861020" sldId="259"/>
        </pc:sldMkLst>
      </pc:sldChg>
      <pc:sldChg chg="del">
        <pc:chgData name="Gera Weiss" userId="f0aa0173-552d-4808-9782-d425e6aaf8d9" providerId="ADAL" clId="{6784E449-7B13-4969-BAD0-50A863137985}" dt="2023-12-18T20:05:36.128" v="0" actId="47"/>
        <pc:sldMkLst>
          <pc:docMk/>
          <pc:sldMk cId="775350079" sldId="260"/>
        </pc:sldMkLst>
      </pc:sldChg>
      <pc:sldChg chg="del">
        <pc:chgData name="Gera Weiss" userId="f0aa0173-552d-4808-9782-d425e6aaf8d9" providerId="ADAL" clId="{6784E449-7B13-4969-BAD0-50A863137985}" dt="2023-12-18T20:05:36.128" v="0" actId="47"/>
        <pc:sldMkLst>
          <pc:docMk/>
          <pc:sldMk cId="1330953176" sldId="261"/>
        </pc:sldMkLst>
      </pc:sldChg>
      <pc:sldChg chg="delSp add del modTransition modAnim">
        <pc:chgData name="Gera Weiss" userId="f0aa0173-552d-4808-9782-d425e6aaf8d9" providerId="ADAL" clId="{6784E449-7B13-4969-BAD0-50A863137985}" dt="2023-12-19T16:26:39.407" v="493" actId="2696"/>
        <pc:sldMkLst>
          <pc:docMk/>
          <pc:sldMk cId="449531856" sldId="262"/>
        </pc:sldMkLst>
        <pc:picChg chg="del">
          <ac:chgData name="Gera Weiss" userId="f0aa0173-552d-4808-9782-d425e6aaf8d9" providerId="ADAL" clId="{6784E449-7B13-4969-BAD0-50A863137985}" dt="2023-12-19T16:24:45.921" v="492" actId="478"/>
          <ac:picMkLst>
            <pc:docMk/>
            <pc:sldMk cId="449531856" sldId="262"/>
            <ac:picMk id="4" creationId="{236A5B0F-50F0-CFD2-8A95-00B99114084B}"/>
          </ac:picMkLst>
        </pc:picChg>
      </pc:sldChg>
      <pc:sldChg chg="del">
        <pc:chgData name="Gera Weiss" userId="f0aa0173-552d-4808-9782-d425e6aaf8d9" providerId="ADAL" clId="{6784E449-7B13-4969-BAD0-50A863137985}" dt="2023-12-18T20:05:36.128" v="0" actId="47"/>
        <pc:sldMkLst>
          <pc:docMk/>
          <pc:sldMk cId="929048012" sldId="262"/>
        </pc:sldMkLst>
      </pc:sldChg>
      <pc:sldChg chg="del">
        <pc:chgData name="Gera Weiss" userId="f0aa0173-552d-4808-9782-d425e6aaf8d9" providerId="ADAL" clId="{6784E449-7B13-4969-BAD0-50A863137985}" dt="2023-12-18T20:05:36.128" v="0" actId="47"/>
        <pc:sldMkLst>
          <pc:docMk/>
          <pc:sldMk cId="1423213315" sldId="263"/>
        </pc:sldMkLst>
      </pc:sldChg>
      <pc:sldChg chg="del">
        <pc:chgData name="Gera Weiss" userId="f0aa0173-552d-4808-9782-d425e6aaf8d9" providerId="ADAL" clId="{6784E449-7B13-4969-BAD0-50A863137985}" dt="2023-12-18T20:05:36.128" v="0" actId="47"/>
        <pc:sldMkLst>
          <pc:docMk/>
          <pc:sldMk cId="4106857970" sldId="264"/>
        </pc:sldMkLst>
      </pc:sldChg>
      <pc:sldChg chg="del">
        <pc:chgData name="Gera Weiss" userId="f0aa0173-552d-4808-9782-d425e6aaf8d9" providerId="ADAL" clId="{6784E449-7B13-4969-BAD0-50A863137985}" dt="2023-12-18T20:05:36.128" v="0" actId="47"/>
        <pc:sldMkLst>
          <pc:docMk/>
          <pc:sldMk cId="1072001165" sldId="266"/>
        </pc:sldMkLst>
      </pc:sldChg>
      <pc:sldChg chg="del">
        <pc:chgData name="Gera Weiss" userId="f0aa0173-552d-4808-9782-d425e6aaf8d9" providerId="ADAL" clId="{6784E449-7B13-4969-BAD0-50A863137985}" dt="2023-12-18T20:05:36.128" v="0" actId="47"/>
        <pc:sldMkLst>
          <pc:docMk/>
          <pc:sldMk cId="3429581833" sldId="267"/>
        </pc:sldMkLst>
      </pc:sldChg>
      <pc:sldChg chg="del">
        <pc:chgData name="Gera Weiss" userId="f0aa0173-552d-4808-9782-d425e6aaf8d9" providerId="ADAL" clId="{6784E449-7B13-4969-BAD0-50A863137985}" dt="2023-12-18T20:05:36.128" v="0" actId="47"/>
        <pc:sldMkLst>
          <pc:docMk/>
          <pc:sldMk cId="194789837" sldId="268"/>
        </pc:sldMkLst>
      </pc:sldChg>
      <pc:sldChg chg="del">
        <pc:chgData name="Gera Weiss" userId="f0aa0173-552d-4808-9782-d425e6aaf8d9" providerId="ADAL" clId="{6784E449-7B13-4969-BAD0-50A863137985}" dt="2023-12-18T20:05:36.128" v="0" actId="47"/>
        <pc:sldMkLst>
          <pc:docMk/>
          <pc:sldMk cId="2291607460" sldId="269"/>
        </pc:sldMkLst>
      </pc:sldChg>
      <pc:sldChg chg="del">
        <pc:chgData name="Gera Weiss" userId="f0aa0173-552d-4808-9782-d425e6aaf8d9" providerId="ADAL" clId="{6784E449-7B13-4969-BAD0-50A863137985}" dt="2023-12-18T20:05:36.128" v="0" actId="47"/>
        <pc:sldMkLst>
          <pc:docMk/>
          <pc:sldMk cId="3883737208" sldId="270"/>
        </pc:sldMkLst>
      </pc:sldChg>
      <pc:sldChg chg="del">
        <pc:chgData name="Gera Weiss" userId="f0aa0173-552d-4808-9782-d425e6aaf8d9" providerId="ADAL" clId="{6784E449-7B13-4969-BAD0-50A863137985}" dt="2023-12-18T20:05:36.128" v="0" actId="47"/>
        <pc:sldMkLst>
          <pc:docMk/>
          <pc:sldMk cId="3538853216" sldId="271"/>
        </pc:sldMkLst>
      </pc:sldChg>
      <pc:sldChg chg="del">
        <pc:chgData name="Gera Weiss" userId="f0aa0173-552d-4808-9782-d425e6aaf8d9" providerId="ADAL" clId="{6784E449-7B13-4969-BAD0-50A863137985}" dt="2023-12-18T20:05:36.128" v="0" actId="47"/>
        <pc:sldMkLst>
          <pc:docMk/>
          <pc:sldMk cId="3322122934" sldId="272"/>
        </pc:sldMkLst>
      </pc:sldChg>
      <pc:sldChg chg="addSp delSp modSp del mod addAnim delAnim">
        <pc:chgData name="Gera Weiss" userId="f0aa0173-552d-4808-9782-d425e6aaf8d9" providerId="ADAL" clId="{6784E449-7B13-4969-BAD0-50A863137985}" dt="2023-12-19T07:11:40.958" v="135" actId="47"/>
        <pc:sldMkLst>
          <pc:docMk/>
          <pc:sldMk cId="449531856" sldId="273"/>
        </pc:sldMkLst>
        <pc:spChg chg="add del">
          <ac:chgData name="Gera Weiss" userId="f0aa0173-552d-4808-9782-d425e6aaf8d9" providerId="ADAL" clId="{6784E449-7B13-4969-BAD0-50A863137985}" dt="2023-12-19T06:42:13.421" v="8" actId="22"/>
          <ac:spMkLst>
            <pc:docMk/>
            <pc:sldMk cId="449531856" sldId="273"/>
            <ac:spMk id="5" creationId="{E618531A-10C3-6458-3A61-66809514750D}"/>
          </ac:spMkLst>
        </pc:spChg>
        <pc:spChg chg="add del">
          <ac:chgData name="Gera Weiss" userId="f0aa0173-552d-4808-9782-d425e6aaf8d9" providerId="ADAL" clId="{6784E449-7B13-4969-BAD0-50A863137985}" dt="2023-12-19T06:42:15.050" v="10" actId="22"/>
          <ac:spMkLst>
            <pc:docMk/>
            <pc:sldMk cId="449531856" sldId="273"/>
            <ac:spMk id="7" creationId="{0CA8FE9E-06F8-E552-3825-3AB6DFF2069E}"/>
          </ac:spMkLst>
        </pc:spChg>
        <pc:spChg chg="add mod">
          <ac:chgData name="Gera Weiss" userId="f0aa0173-552d-4808-9782-d425e6aaf8d9" providerId="ADAL" clId="{6784E449-7B13-4969-BAD0-50A863137985}" dt="2023-12-19T07:02:02.400" v="96" actId="1076"/>
          <ac:spMkLst>
            <pc:docMk/>
            <pc:sldMk cId="449531856" sldId="273"/>
            <ac:spMk id="9" creationId="{5060F33C-93B8-8800-1B66-8139EC154739}"/>
          </ac:spMkLst>
        </pc:spChg>
        <pc:spChg chg="mod">
          <ac:chgData name="Gera Weiss" userId="f0aa0173-552d-4808-9782-d425e6aaf8d9" providerId="ADAL" clId="{6784E449-7B13-4969-BAD0-50A863137985}" dt="2023-12-19T06:48:54.033" v="37" actId="242"/>
          <ac:spMkLst>
            <pc:docMk/>
            <pc:sldMk cId="449531856" sldId="273"/>
            <ac:spMk id="13" creationId="{951864E9-EF89-0570-7F1E-866887967AFA}"/>
          </ac:spMkLst>
        </pc:spChg>
        <pc:spChg chg="mod">
          <ac:chgData name="Gera Weiss" userId="f0aa0173-552d-4808-9782-d425e6aaf8d9" providerId="ADAL" clId="{6784E449-7B13-4969-BAD0-50A863137985}" dt="2023-12-19T06:48:54.033" v="37" actId="242"/>
          <ac:spMkLst>
            <pc:docMk/>
            <pc:sldMk cId="449531856" sldId="273"/>
            <ac:spMk id="15" creationId="{F38FB953-67EA-0436-D397-39083FE5FF7F}"/>
          </ac:spMkLst>
        </pc:spChg>
        <pc:spChg chg="mod">
          <ac:chgData name="Gera Weiss" userId="f0aa0173-552d-4808-9782-d425e6aaf8d9" providerId="ADAL" clId="{6784E449-7B13-4969-BAD0-50A863137985}" dt="2023-12-19T06:49:00.547" v="44" actId="1038"/>
          <ac:spMkLst>
            <pc:docMk/>
            <pc:sldMk cId="449531856" sldId="273"/>
            <ac:spMk id="16" creationId="{5934BDD7-745D-7B85-57D9-B21EF2597FA2}"/>
          </ac:spMkLst>
        </pc:spChg>
        <pc:spChg chg="mod">
          <ac:chgData name="Gera Weiss" userId="f0aa0173-552d-4808-9782-d425e6aaf8d9" providerId="ADAL" clId="{6784E449-7B13-4969-BAD0-50A863137985}" dt="2023-12-19T06:48:54.033" v="37" actId="242"/>
          <ac:spMkLst>
            <pc:docMk/>
            <pc:sldMk cId="449531856" sldId="273"/>
            <ac:spMk id="18" creationId="{33BFEAC8-4454-C156-7717-BAEA8A9FA859}"/>
          </ac:spMkLst>
        </pc:spChg>
        <pc:spChg chg="mod">
          <ac:chgData name="Gera Weiss" userId="f0aa0173-552d-4808-9782-d425e6aaf8d9" providerId="ADAL" clId="{6784E449-7B13-4969-BAD0-50A863137985}" dt="2023-12-19T06:48:54.033" v="37" actId="242"/>
          <ac:spMkLst>
            <pc:docMk/>
            <pc:sldMk cId="449531856" sldId="273"/>
            <ac:spMk id="19" creationId="{1AFE02AE-8699-1617-FB00-CFB6864D0FBD}"/>
          </ac:spMkLst>
        </pc:spChg>
        <pc:spChg chg="mod">
          <ac:chgData name="Gera Weiss" userId="f0aa0173-552d-4808-9782-d425e6aaf8d9" providerId="ADAL" clId="{6784E449-7B13-4969-BAD0-50A863137985}" dt="2023-12-19T06:48:54.033" v="37" actId="242"/>
          <ac:spMkLst>
            <pc:docMk/>
            <pc:sldMk cId="449531856" sldId="273"/>
            <ac:spMk id="20" creationId="{7C5D07B6-010C-F8C1-FD85-18D5BABFB15C}"/>
          </ac:spMkLst>
        </pc:spChg>
        <pc:spChg chg="mod">
          <ac:chgData name="Gera Weiss" userId="f0aa0173-552d-4808-9782-d425e6aaf8d9" providerId="ADAL" clId="{6784E449-7B13-4969-BAD0-50A863137985}" dt="2023-12-19T06:48:54.033" v="37" actId="242"/>
          <ac:spMkLst>
            <pc:docMk/>
            <pc:sldMk cId="449531856" sldId="273"/>
            <ac:spMk id="22" creationId="{5EAD324E-72F2-78EF-339D-048B795A1C8F}"/>
          </ac:spMkLst>
        </pc:spChg>
        <pc:spChg chg="mod">
          <ac:chgData name="Gera Weiss" userId="f0aa0173-552d-4808-9782-d425e6aaf8d9" providerId="ADAL" clId="{6784E449-7B13-4969-BAD0-50A863137985}" dt="2023-12-19T06:48:54.033" v="37" actId="242"/>
          <ac:spMkLst>
            <pc:docMk/>
            <pc:sldMk cId="449531856" sldId="273"/>
            <ac:spMk id="23" creationId="{7F8B2DDF-E071-C191-0BDF-B6FB123EE6F0}"/>
          </ac:spMkLst>
        </pc:spChg>
        <pc:spChg chg="mod">
          <ac:chgData name="Gera Weiss" userId="f0aa0173-552d-4808-9782-d425e6aaf8d9" providerId="ADAL" clId="{6784E449-7B13-4969-BAD0-50A863137985}" dt="2023-12-19T06:48:54.033" v="37" actId="242"/>
          <ac:spMkLst>
            <pc:docMk/>
            <pc:sldMk cId="449531856" sldId="273"/>
            <ac:spMk id="24" creationId="{C7E0B957-099F-2EE5-35BF-BAD61A91D3B5}"/>
          </ac:spMkLst>
        </pc:spChg>
        <pc:spChg chg="mod">
          <ac:chgData name="Gera Weiss" userId="f0aa0173-552d-4808-9782-d425e6aaf8d9" providerId="ADAL" clId="{6784E449-7B13-4969-BAD0-50A863137985}" dt="2023-12-19T06:48:54.033" v="37" actId="242"/>
          <ac:spMkLst>
            <pc:docMk/>
            <pc:sldMk cId="449531856" sldId="273"/>
            <ac:spMk id="25" creationId="{C49B8648-E363-9BE6-669C-70067FFDC8AC}"/>
          </ac:spMkLst>
        </pc:spChg>
        <pc:spChg chg="mod">
          <ac:chgData name="Gera Weiss" userId="f0aa0173-552d-4808-9782-d425e6aaf8d9" providerId="ADAL" clId="{6784E449-7B13-4969-BAD0-50A863137985}" dt="2023-12-19T06:48:54.033" v="37" actId="242"/>
          <ac:spMkLst>
            <pc:docMk/>
            <pc:sldMk cId="449531856" sldId="273"/>
            <ac:spMk id="27" creationId="{7DE123BE-ECC1-209A-6555-4E832D53F1C0}"/>
          </ac:spMkLst>
        </pc:spChg>
        <pc:spChg chg="mod">
          <ac:chgData name="Gera Weiss" userId="f0aa0173-552d-4808-9782-d425e6aaf8d9" providerId="ADAL" clId="{6784E449-7B13-4969-BAD0-50A863137985}" dt="2023-12-19T06:48:54.033" v="37" actId="242"/>
          <ac:spMkLst>
            <pc:docMk/>
            <pc:sldMk cId="449531856" sldId="273"/>
            <ac:spMk id="28" creationId="{0E3D56EB-9A1B-2AD3-DD9F-020C869B8D1D}"/>
          </ac:spMkLst>
        </pc:spChg>
        <pc:spChg chg="mod">
          <ac:chgData name="Gera Weiss" userId="f0aa0173-552d-4808-9782-d425e6aaf8d9" providerId="ADAL" clId="{6784E449-7B13-4969-BAD0-50A863137985}" dt="2023-12-19T06:48:54.033" v="37" actId="242"/>
          <ac:spMkLst>
            <pc:docMk/>
            <pc:sldMk cId="449531856" sldId="273"/>
            <ac:spMk id="30" creationId="{E896F3B7-801F-2BE4-1599-A8F5AD0D8731}"/>
          </ac:spMkLst>
        </pc:spChg>
        <pc:spChg chg="mod">
          <ac:chgData name="Gera Weiss" userId="f0aa0173-552d-4808-9782-d425e6aaf8d9" providerId="ADAL" clId="{6784E449-7B13-4969-BAD0-50A863137985}" dt="2023-12-19T06:48:54.033" v="37" actId="242"/>
          <ac:spMkLst>
            <pc:docMk/>
            <pc:sldMk cId="449531856" sldId="273"/>
            <ac:spMk id="31" creationId="{6EDC5633-60CF-17F6-7662-19A6706A25AB}"/>
          </ac:spMkLst>
        </pc:spChg>
        <pc:spChg chg="mod">
          <ac:chgData name="Gera Weiss" userId="f0aa0173-552d-4808-9782-d425e6aaf8d9" providerId="ADAL" clId="{6784E449-7B13-4969-BAD0-50A863137985}" dt="2023-12-19T06:48:54.033" v="37" actId="242"/>
          <ac:spMkLst>
            <pc:docMk/>
            <pc:sldMk cId="449531856" sldId="273"/>
            <ac:spMk id="32" creationId="{C876B3F3-91CA-A313-F3C1-86B9A0F54AB1}"/>
          </ac:spMkLst>
        </pc:spChg>
        <pc:spChg chg="mod">
          <ac:chgData name="Gera Weiss" userId="f0aa0173-552d-4808-9782-d425e6aaf8d9" providerId="ADAL" clId="{6784E449-7B13-4969-BAD0-50A863137985}" dt="2023-12-19T06:48:54.033" v="37" actId="242"/>
          <ac:spMkLst>
            <pc:docMk/>
            <pc:sldMk cId="449531856" sldId="273"/>
            <ac:spMk id="34" creationId="{8BE3AFFF-7629-0DAD-1905-61DF6789EE09}"/>
          </ac:spMkLst>
        </pc:spChg>
        <pc:spChg chg="mod">
          <ac:chgData name="Gera Weiss" userId="f0aa0173-552d-4808-9782-d425e6aaf8d9" providerId="ADAL" clId="{6784E449-7B13-4969-BAD0-50A863137985}" dt="2023-12-19T06:48:54.033" v="37" actId="242"/>
          <ac:spMkLst>
            <pc:docMk/>
            <pc:sldMk cId="449531856" sldId="273"/>
            <ac:spMk id="35" creationId="{C206072F-3700-E394-3CA3-E3028F8ACD8B}"/>
          </ac:spMkLst>
        </pc:spChg>
        <pc:spChg chg="mod">
          <ac:chgData name="Gera Weiss" userId="f0aa0173-552d-4808-9782-d425e6aaf8d9" providerId="ADAL" clId="{6784E449-7B13-4969-BAD0-50A863137985}" dt="2023-12-19T06:48:54.033" v="37" actId="242"/>
          <ac:spMkLst>
            <pc:docMk/>
            <pc:sldMk cId="449531856" sldId="273"/>
            <ac:spMk id="36" creationId="{941E8836-CFCA-5669-241A-B5290BB6DB1C}"/>
          </ac:spMkLst>
        </pc:spChg>
        <pc:spChg chg="mod">
          <ac:chgData name="Gera Weiss" userId="f0aa0173-552d-4808-9782-d425e6aaf8d9" providerId="ADAL" clId="{6784E449-7B13-4969-BAD0-50A863137985}" dt="2023-12-19T06:48:54.033" v="37" actId="242"/>
          <ac:spMkLst>
            <pc:docMk/>
            <pc:sldMk cId="449531856" sldId="273"/>
            <ac:spMk id="37" creationId="{39E401E9-019B-665B-873C-5FFE40250FD0}"/>
          </ac:spMkLst>
        </pc:spChg>
        <pc:spChg chg="mod">
          <ac:chgData name="Gera Weiss" userId="f0aa0173-552d-4808-9782-d425e6aaf8d9" providerId="ADAL" clId="{6784E449-7B13-4969-BAD0-50A863137985}" dt="2023-12-19T06:48:54.033" v="37" actId="242"/>
          <ac:spMkLst>
            <pc:docMk/>
            <pc:sldMk cId="449531856" sldId="273"/>
            <ac:spMk id="39" creationId="{A7612C90-81CA-9CB1-DFA0-7A300474EF7A}"/>
          </ac:spMkLst>
        </pc:spChg>
        <pc:spChg chg="mod">
          <ac:chgData name="Gera Weiss" userId="f0aa0173-552d-4808-9782-d425e6aaf8d9" providerId="ADAL" clId="{6784E449-7B13-4969-BAD0-50A863137985}" dt="2023-12-19T06:48:54.033" v="37" actId="242"/>
          <ac:spMkLst>
            <pc:docMk/>
            <pc:sldMk cId="449531856" sldId="273"/>
            <ac:spMk id="40" creationId="{F87976CE-6429-070D-41C7-2CEA09AFC263}"/>
          </ac:spMkLst>
        </pc:spChg>
        <pc:spChg chg="mod">
          <ac:chgData name="Gera Weiss" userId="f0aa0173-552d-4808-9782-d425e6aaf8d9" providerId="ADAL" clId="{6784E449-7B13-4969-BAD0-50A863137985}" dt="2023-12-19T06:48:54.033" v="37" actId="242"/>
          <ac:spMkLst>
            <pc:docMk/>
            <pc:sldMk cId="449531856" sldId="273"/>
            <ac:spMk id="42" creationId="{AC134372-B134-C948-42DA-7328CA6A92AC}"/>
          </ac:spMkLst>
        </pc:spChg>
        <pc:spChg chg="mod">
          <ac:chgData name="Gera Weiss" userId="f0aa0173-552d-4808-9782-d425e6aaf8d9" providerId="ADAL" clId="{6784E449-7B13-4969-BAD0-50A863137985}" dt="2023-12-19T06:48:54.033" v="37" actId="242"/>
          <ac:spMkLst>
            <pc:docMk/>
            <pc:sldMk cId="449531856" sldId="273"/>
            <ac:spMk id="43" creationId="{AD0E47E4-BC00-1076-A084-7C8BB51C8A14}"/>
          </ac:spMkLst>
        </pc:spChg>
        <pc:spChg chg="mod">
          <ac:chgData name="Gera Weiss" userId="f0aa0173-552d-4808-9782-d425e6aaf8d9" providerId="ADAL" clId="{6784E449-7B13-4969-BAD0-50A863137985}" dt="2023-12-19T06:48:54.033" v="37" actId="242"/>
          <ac:spMkLst>
            <pc:docMk/>
            <pc:sldMk cId="449531856" sldId="273"/>
            <ac:spMk id="44" creationId="{7D4ACFB2-6D44-0F9C-97BF-4FCF1776C34D}"/>
          </ac:spMkLst>
        </pc:spChg>
        <pc:spChg chg="mod">
          <ac:chgData name="Gera Weiss" userId="f0aa0173-552d-4808-9782-d425e6aaf8d9" providerId="ADAL" clId="{6784E449-7B13-4969-BAD0-50A863137985}" dt="2023-12-19T06:48:54.033" v="37" actId="242"/>
          <ac:spMkLst>
            <pc:docMk/>
            <pc:sldMk cId="449531856" sldId="273"/>
            <ac:spMk id="46" creationId="{A513FBD1-C218-2AD3-0DEF-8E5A3846C5EF}"/>
          </ac:spMkLst>
        </pc:spChg>
        <pc:spChg chg="mod">
          <ac:chgData name="Gera Weiss" userId="f0aa0173-552d-4808-9782-d425e6aaf8d9" providerId="ADAL" clId="{6784E449-7B13-4969-BAD0-50A863137985}" dt="2023-12-19T06:48:54.033" v="37" actId="242"/>
          <ac:spMkLst>
            <pc:docMk/>
            <pc:sldMk cId="449531856" sldId="273"/>
            <ac:spMk id="47" creationId="{1505C603-262C-D2F7-C031-C69B6CCCA087}"/>
          </ac:spMkLst>
        </pc:spChg>
        <pc:spChg chg="mod">
          <ac:chgData name="Gera Weiss" userId="f0aa0173-552d-4808-9782-d425e6aaf8d9" providerId="ADAL" clId="{6784E449-7B13-4969-BAD0-50A863137985}" dt="2023-12-19T06:48:54.033" v="37" actId="242"/>
          <ac:spMkLst>
            <pc:docMk/>
            <pc:sldMk cId="449531856" sldId="273"/>
            <ac:spMk id="48" creationId="{51CCC19A-A4AD-BFE4-4518-CB2D26E9EDE6}"/>
          </ac:spMkLst>
        </pc:spChg>
        <pc:spChg chg="mod">
          <ac:chgData name="Gera Weiss" userId="f0aa0173-552d-4808-9782-d425e6aaf8d9" providerId="ADAL" clId="{6784E449-7B13-4969-BAD0-50A863137985}" dt="2023-12-19T06:48:54.033" v="37" actId="242"/>
          <ac:spMkLst>
            <pc:docMk/>
            <pc:sldMk cId="449531856" sldId="273"/>
            <ac:spMk id="49" creationId="{DEEA0C8A-4007-0433-D17B-E0E06426386B}"/>
          </ac:spMkLst>
        </pc:spChg>
        <pc:spChg chg="mod">
          <ac:chgData name="Gera Weiss" userId="f0aa0173-552d-4808-9782-d425e6aaf8d9" providerId="ADAL" clId="{6784E449-7B13-4969-BAD0-50A863137985}" dt="2023-12-19T06:48:54.033" v="37" actId="242"/>
          <ac:spMkLst>
            <pc:docMk/>
            <pc:sldMk cId="449531856" sldId="273"/>
            <ac:spMk id="51" creationId="{E400E245-A926-0209-81FA-0AD3B70A1279}"/>
          </ac:spMkLst>
        </pc:spChg>
        <pc:spChg chg="mod">
          <ac:chgData name="Gera Weiss" userId="f0aa0173-552d-4808-9782-d425e6aaf8d9" providerId="ADAL" clId="{6784E449-7B13-4969-BAD0-50A863137985}" dt="2023-12-19T06:48:54.033" v="37" actId="242"/>
          <ac:spMkLst>
            <pc:docMk/>
            <pc:sldMk cId="449531856" sldId="273"/>
            <ac:spMk id="52" creationId="{245639E0-F82A-C9D2-CFC2-A3C539F2CE61}"/>
          </ac:spMkLst>
        </pc:spChg>
        <pc:spChg chg="mod">
          <ac:chgData name="Gera Weiss" userId="f0aa0173-552d-4808-9782-d425e6aaf8d9" providerId="ADAL" clId="{6784E449-7B13-4969-BAD0-50A863137985}" dt="2023-12-19T06:48:54.033" v="37" actId="242"/>
          <ac:spMkLst>
            <pc:docMk/>
            <pc:sldMk cId="449531856" sldId="273"/>
            <ac:spMk id="53" creationId="{07FE8989-7630-D5A2-6AA7-0AC79AB99EBD}"/>
          </ac:spMkLst>
        </pc:spChg>
        <pc:spChg chg="mod">
          <ac:chgData name="Gera Weiss" userId="f0aa0173-552d-4808-9782-d425e6aaf8d9" providerId="ADAL" clId="{6784E449-7B13-4969-BAD0-50A863137985}" dt="2023-12-19T06:48:54.033" v="37" actId="242"/>
          <ac:spMkLst>
            <pc:docMk/>
            <pc:sldMk cId="449531856" sldId="273"/>
            <ac:spMk id="54" creationId="{3A38BD3C-B97E-5F6F-6954-73EA5ED51630}"/>
          </ac:spMkLst>
        </pc:spChg>
        <pc:spChg chg="mod">
          <ac:chgData name="Gera Weiss" userId="f0aa0173-552d-4808-9782-d425e6aaf8d9" providerId="ADAL" clId="{6784E449-7B13-4969-BAD0-50A863137985}" dt="2023-12-19T06:48:54.033" v="37" actId="242"/>
          <ac:spMkLst>
            <pc:docMk/>
            <pc:sldMk cId="449531856" sldId="273"/>
            <ac:spMk id="56" creationId="{A1F86C99-8C5A-E145-3AED-69CF363A89A7}"/>
          </ac:spMkLst>
        </pc:spChg>
        <pc:spChg chg="mod">
          <ac:chgData name="Gera Weiss" userId="f0aa0173-552d-4808-9782-d425e6aaf8d9" providerId="ADAL" clId="{6784E449-7B13-4969-BAD0-50A863137985}" dt="2023-12-19T06:48:54.033" v="37" actId="242"/>
          <ac:spMkLst>
            <pc:docMk/>
            <pc:sldMk cId="449531856" sldId="273"/>
            <ac:spMk id="57" creationId="{9952B277-5009-5AD3-A26A-7477B845C9B3}"/>
          </ac:spMkLst>
        </pc:spChg>
        <pc:spChg chg="mod">
          <ac:chgData name="Gera Weiss" userId="f0aa0173-552d-4808-9782-d425e6aaf8d9" providerId="ADAL" clId="{6784E449-7B13-4969-BAD0-50A863137985}" dt="2023-12-19T06:48:54.033" v="37" actId="242"/>
          <ac:spMkLst>
            <pc:docMk/>
            <pc:sldMk cId="449531856" sldId="273"/>
            <ac:spMk id="58" creationId="{A1C74C54-48F0-22D8-7BBC-16F21DDBF745}"/>
          </ac:spMkLst>
        </pc:spChg>
        <pc:spChg chg="mod">
          <ac:chgData name="Gera Weiss" userId="f0aa0173-552d-4808-9782-d425e6aaf8d9" providerId="ADAL" clId="{6784E449-7B13-4969-BAD0-50A863137985}" dt="2023-12-19T06:48:54.033" v="37" actId="242"/>
          <ac:spMkLst>
            <pc:docMk/>
            <pc:sldMk cId="449531856" sldId="273"/>
            <ac:spMk id="60" creationId="{41D20338-8A29-872C-267D-30A4EFDA618B}"/>
          </ac:spMkLst>
        </pc:spChg>
        <pc:spChg chg="mod">
          <ac:chgData name="Gera Weiss" userId="f0aa0173-552d-4808-9782-d425e6aaf8d9" providerId="ADAL" clId="{6784E449-7B13-4969-BAD0-50A863137985}" dt="2023-12-19T06:48:54.033" v="37" actId="242"/>
          <ac:spMkLst>
            <pc:docMk/>
            <pc:sldMk cId="449531856" sldId="273"/>
            <ac:spMk id="61" creationId="{831E31B6-5B60-B576-F157-60A5433A56FB}"/>
          </ac:spMkLst>
        </pc:spChg>
        <pc:spChg chg="mod">
          <ac:chgData name="Gera Weiss" userId="f0aa0173-552d-4808-9782-d425e6aaf8d9" providerId="ADAL" clId="{6784E449-7B13-4969-BAD0-50A863137985}" dt="2023-12-19T06:48:54.033" v="37" actId="242"/>
          <ac:spMkLst>
            <pc:docMk/>
            <pc:sldMk cId="449531856" sldId="273"/>
            <ac:spMk id="62" creationId="{6BE7C104-14D2-99FA-E2B2-4CB1915596DD}"/>
          </ac:spMkLst>
        </pc:spChg>
        <pc:spChg chg="mod">
          <ac:chgData name="Gera Weiss" userId="f0aa0173-552d-4808-9782-d425e6aaf8d9" providerId="ADAL" clId="{6784E449-7B13-4969-BAD0-50A863137985}" dt="2023-12-19T06:48:54.033" v="37" actId="242"/>
          <ac:spMkLst>
            <pc:docMk/>
            <pc:sldMk cId="449531856" sldId="273"/>
            <ac:spMk id="64" creationId="{9570F974-6DAF-204B-8C68-BFEEFB6211EB}"/>
          </ac:spMkLst>
        </pc:spChg>
        <pc:spChg chg="mod">
          <ac:chgData name="Gera Weiss" userId="f0aa0173-552d-4808-9782-d425e6aaf8d9" providerId="ADAL" clId="{6784E449-7B13-4969-BAD0-50A863137985}" dt="2023-12-19T06:48:54.033" v="37" actId="242"/>
          <ac:spMkLst>
            <pc:docMk/>
            <pc:sldMk cId="449531856" sldId="273"/>
            <ac:spMk id="65" creationId="{7FD29BE0-96A2-9808-F7E3-FF282C159989}"/>
          </ac:spMkLst>
        </pc:spChg>
        <pc:spChg chg="mod">
          <ac:chgData name="Gera Weiss" userId="f0aa0173-552d-4808-9782-d425e6aaf8d9" providerId="ADAL" clId="{6784E449-7B13-4969-BAD0-50A863137985}" dt="2023-12-19T06:48:54.033" v="37" actId="242"/>
          <ac:spMkLst>
            <pc:docMk/>
            <pc:sldMk cId="449531856" sldId="273"/>
            <ac:spMk id="66" creationId="{F059BEB2-0800-776B-D048-19ED94947E95}"/>
          </ac:spMkLst>
        </pc:spChg>
        <pc:spChg chg="mod">
          <ac:chgData name="Gera Weiss" userId="f0aa0173-552d-4808-9782-d425e6aaf8d9" providerId="ADAL" clId="{6784E449-7B13-4969-BAD0-50A863137985}" dt="2023-12-19T06:48:54.033" v="37" actId="242"/>
          <ac:spMkLst>
            <pc:docMk/>
            <pc:sldMk cId="449531856" sldId="273"/>
            <ac:spMk id="67" creationId="{25E2CD92-F9E7-B3D9-6043-53C7AA3820DD}"/>
          </ac:spMkLst>
        </pc:spChg>
        <pc:spChg chg="mod">
          <ac:chgData name="Gera Weiss" userId="f0aa0173-552d-4808-9782-d425e6aaf8d9" providerId="ADAL" clId="{6784E449-7B13-4969-BAD0-50A863137985}" dt="2023-12-19T06:48:54.033" v="37" actId="242"/>
          <ac:spMkLst>
            <pc:docMk/>
            <pc:sldMk cId="449531856" sldId="273"/>
            <ac:spMk id="69" creationId="{F952626E-9376-8258-1899-C28CBEE49F81}"/>
          </ac:spMkLst>
        </pc:spChg>
        <pc:spChg chg="mod">
          <ac:chgData name="Gera Weiss" userId="f0aa0173-552d-4808-9782-d425e6aaf8d9" providerId="ADAL" clId="{6784E449-7B13-4969-BAD0-50A863137985}" dt="2023-12-19T06:48:54.033" v="37" actId="242"/>
          <ac:spMkLst>
            <pc:docMk/>
            <pc:sldMk cId="449531856" sldId="273"/>
            <ac:spMk id="70" creationId="{E35B3D3D-078E-68B0-1E8E-2D7DFC6534F4}"/>
          </ac:spMkLst>
        </pc:spChg>
        <pc:spChg chg="mod">
          <ac:chgData name="Gera Weiss" userId="f0aa0173-552d-4808-9782-d425e6aaf8d9" providerId="ADAL" clId="{6784E449-7B13-4969-BAD0-50A863137985}" dt="2023-12-19T06:48:54.033" v="37" actId="242"/>
          <ac:spMkLst>
            <pc:docMk/>
            <pc:sldMk cId="449531856" sldId="273"/>
            <ac:spMk id="72" creationId="{AE8BBF33-3854-D51F-1FD3-CF76E3C011FE}"/>
          </ac:spMkLst>
        </pc:spChg>
        <pc:spChg chg="mod">
          <ac:chgData name="Gera Weiss" userId="f0aa0173-552d-4808-9782-d425e6aaf8d9" providerId="ADAL" clId="{6784E449-7B13-4969-BAD0-50A863137985}" dt="2023-12-19T06:48:54.033" v="37" actId="242"/>
          <ac:spMkLst>
            <pc:docMk/>
            <pc:sldMk cId="449531856" sldId="273"/>
            <ac:spMk id="73" creationId="{9139EA47-2BA4-F5A6-D206-C6904FA311FD}"/>
          </ac:spMkLst>
        </pc:spChg>
        <pc:spChg chg="mod">
          <ac:chgData name="Gera Weiss" userId="f0aa0173-552d-4808-9782-d425e6aaf8d9" providerId="ADAL" clId="{6784E449-7B13-4969-BAD0-50A863137985}" dt="2023-12-19T06:48:54.033" v="37" actId="242"/>
          <ac:spMkLst>
            <pc:docMk/>
            <pc:sldMk cId="449531856" sldId="273"/>
            <ac:spMk id="74" creationId="{C2093D00-C6D9-3E07-83A2-B293600ADFF2}"/>
          </ac:spMkLst>
        </pc:spChg>
        <pc:spChg chg="mod">
          <ac:chgData name="Gera Weiss" userId="f0aa0173-552d-4808-9782-d425e6aaf8d9" providerId="ADAL" clId="{6784E449-7B13-4969-BAD0-50A863137985}" dt="2023-12-19T06:48:54.033" v="37" actId="242"/>
          <ac:spMkLst>
            <pc:docMk/>
            <pc:sldMk cId="449531856" sldId="273"/>
            <ac:spMk id="76" creationId="{61C45B3E-5BD9-3047-261B-120EB5C6F8C6}"/>
          </ac:spMkLst>
        </pc:spChg>
        <pc:spChg chg="mod">
          <ac:chgData name="Gera Weiss" userId="f0aa0173-552d-4808-9782-d425e6aaf8d9" providerId="ADAL" clId="{6784E449-7B13-4969-BAD0-50A863137985}" dt="2023-12-19T06:48:54.033" v="37" actId="242"/>
          <ac:spMkLst>
            <pc:docMk/>
            <pc:sldMk cId="449531856" sldId="273"/>
            <ac:spMk id="77" creationId="{E00CC45B-438D-2C19-52E0-E9FBC1E9DD26}"/>
          </ac:spMkLst>
        </pc:spChg>
        <pc:spChg chg="mod">
          <ac:chgData name="Gera Weiss" userId="f0aa0173-552d-4808-9782-d425e6aaf8d9" providerId="ADAL" clId="{6784E449-7B13-4969-BAD0-50A863137985}" dt="2023-12-19T06:48:54.033" v="37" actId="242"/>
          <ac:spMkLst>
            <pc:docMk/>
            <pc:sldMk cId="449531856" sldId="273"/>
            <ac:spMk id="78" creationId="{3D004A66-4334-65BF-52D1-5E2D0FA08E79}"/>
          </ac:spMkLst>
        </pc:spChg>
        <pc:spChg chg="mod">
          <ac:chgData name="Gera Weiss" userId="f0aa0173-552d-4808-9782-d425e6aaf8d9" providerId="ADAL" clId="{6784E449-7B13-4969-BAD0-50A863137985}" dt="2023-12-19T06:48:54.033" v="37" actId="242"/>
          <ac:spMkLst>
            <pc:docMk/>
            <pc:sldMk cId="449531856" sldId="273"/>
            <ac:spMk id="80" creationId="{D2B5F0DA-055B-4636-184D-37B6ABA24301}"/>
          </ac:spMkLst>
        </pc:spChg>
        <pc:spChg chg="mod">
          <ac:chgData name="Gera Weiss" userId="f0aa0173-552d-4808-9782-d425e6aaf8d9" providerId="ADAL" clId="{6784E449-7B13-4969-BAD0-50A863137985}" dt="2023-12-19T06:48:54.033" v="37" actId="242"/>
          <ac:spMkLst>
            <pc:docMk/>
            <pc:sldMk cId="449531856" sldId="273"/>
            <ac:spMk id="81" creationId="{2177D3AC-6876-9C12-F219-A16E6D67ACD1}"/>
          </ac:spMkLst>
        </pc:spChg>
        <pc:spChg chg="mod">
          <ac:chgData name="Gera Weiss" userId="f0aa0173-552d-4808-9782-d425e6aaf8d9" providerId="ADAL" clId="{6784E449-7B13-4969-BAD0-50A863137985}" dt="2023-12-19T06:48:54.033" v="37" actId="242"/>
          <ac:spMkLst>
            <pc:docMk/>
            <pc:sldMk cId="449531856" sldId="273"/>
            <ac:spMk id="82" creationId="{610B64E3-6504-30D6-79B7-81CE37CCF1CC}"/>
          </ac:spMkLst>
        </pc:spChg>
        <pc:spChg chg="mod">
          <ac:chgData name="Gera Weiss" userId="f0aa0173-552d-4808-9782-d425e6aaf8d9" providerId="ADAL" clId="{6784E449-7B13-4969-BAD0-50A863137985}" dt="2023-12-19T06:48:54.033" v="37" actId="242"/>
          <ac:spMkLst>
            <pc:docMk/>
            <pc:sldMk cId="449531856" sldId="273"/>
            <ac:spMk id="84" creationId="{A8C3A0AA-FCEA-5FCA-CF86-70E5198BF48A}"/>
          </ac:spMkLst>
        </pc:spChg>
        <pc:spChg chg="mod">
          <ac:chgData name="Gera Weiss" userId="f0aa0173-552d-4808-9782-d425e6aaf8d9" providerId="ADAL" clId="{6784E449-7B13-4969-BAD0-50A863137985}" dt="2023-12-19T06:48:54.033" v="37" actId="242"/>
          <ac:spMkLst>
            <pc:docMk/>
            <pc:sldMk cId="449531856" sldId="273"/>
            <ac:spMk id="85" creationId="{D2FEA8E9-9305-799A-9856-A96467D3A115}"/>
          </ac:spMkLst>
        </pc:spChg>
        <pc:spChg chg="mod">
          <ac:chgData name="Gera Weiss" userId="f0aa0173-552d-4808-9782-d425e6aaf8d9" providerId="ADAL" clId="{6784E449-7B13-4969-BAD0-50A863137985}" dt="2023-12-19T06:48:54.033" v="37" actId="242"/>
          <ac:spMkLst>
            <pc:docMk/>
            <pc:sldMk cId="449531856" sldId="273"/>
            <ac:spMk id="86" creationId="{7B4F1C05-E8D4-5A89-FA82-7B6659E24E19}"/>
          </ac:spMkLst>
        </pc:spChg>
        <pc:spChg chg="mod">
          <ac:chgData name="Gera Weiss" userId="f0aa0173-552d-4808-9782-d425e6aaf8d9" providerId="ADAL" clId="{6784E449-7B13-4969-BAD0-50A863137985}" dt="2023-12-19T06:48:54.033" v="37" actId="242"/>
          <ac:spMkLst>
            <pc:docMk/>
            <pc:sldMk cId="449531856" sldId="273"/>
            <ac:spMk id="87" creationId="{FCD5014C-4B15-8F03-B241-4DB3263BCA67}"/>
          </ac:spMkLst>
        </pc:spChg>
        <pc:spChg chg="mod">
          <ac:chgData name="Gera Weiss" userId="f0aa0173-552d-4808-9782-d425e6aaf8d9" providerId="ADAL" clId="{6784E449-7B13-4969-BAD0-50A863137985}" dt="2023-12-19T06:48:54.033" v="37" actId="242"/>
          <ac:spMkLst>
            <pc:docMk/>
            <pc:sldMk cId="449531856" sldId="273"/>
            <ac:spMk id="89" creationId="{BF08B7AD-A919-A143-5B32-08508969BCA6}"/>
          </ac:spMkLst>
        </pc:spChg>
        <pc:spChg chg="mod">
          <ac:chgData name="Gera Weiss" userId="f0aa0173-552d-4808-9782-d425e6aaf8d9" providerId="ADAL" clId="{6784E449-7B13-4969-BAD0-50A863137985}" dt="2023-12-19T06:48:54.033" v="37" actId="242"/>
          <ac:spMkLst>
            <pc:docMk/>
            <pc:sldMk cId="449531856" sldId="273"/>
            <ac:spMk id="90" creationId="{3842FEDE-3E66-F602-910E-AB10724E2AC1}"/>
          </ac:spMkLst>
        </pc:spChg>
        <pc:spChg chg="mod">
          <ac:chgData name="Gera Weiss" userId="f0aa0173-552d-4808-9782-d425e6aaf8d9" providerId="ADAL" clId="{6784E449-7B13-4969-BAD0-50A863137985}" dt="2023-12-19T06:48:54.033" v="37" actId="242"/>
          <ac:spMkLst>
            <pc:docMk/>
            <pc:sldMk cId="449531856" sldId="273"/>
            <ac:spMk id="92" creationId="{A970DAF0-F526-0F29-756B-2BAE61A7CA6F}"/>
          </ac:spMkLst>
        </pc:spChg>
        <pc:spChg chg="mod">
          <ac:chgData name="Gera Weiss" userId="f0aa0173-552d-4808-9782-d425e6aaf8d9" providerId="ADAL" clId="{6784E449-7B13-4969-BAD0-50A863137985}" dt="2023-12-19T06:48:54.033" v="37" actId="242"/>
          <ac:spMkLst>
            <pc:docMk/>
            <pc:sldMk cId="449531856" sldId="273"/>
            <ac:spMk id="93" creationId="{E7155327-19DE-AE2F-7300-14F75FCF664D}"/>
          </ac:spMkLst>
        </pc:spChg>
        <pc:spChg chg="mod">
          <ac:chgData name="Gera Weiss" userId="f0aa0173-552d-4808-9782-d425e6aaf8d9" providerId="ADAL" clId="{6784E449-7B13-4969-BAD0-50A863137985}" dt="2023-12-19T06:48:54.033" v="37" actId="242"/>
          <ac:spMkLst>
            <pc:docMk/>
            <pc:sldMk cId="449531856" sldId="273"/>
            <ac:spMk id="94" creationId="{84797B51-A520-3015-23B2-75C8E62FBF4A}"/>
          </ac:spMkLst>
        </pc:spChg>
        <pc:spChg chg="mod">
          <ac:chgData name="Gera Weiss" userId="f0aa0173-552d-4808-9782-d425e6aaf8d9" providerId="ADAL" clId="{6784E449-7B13-4969-BAD0-50A863137985}" dt="2023-12-19T06:48:54.033" v="37" actId="242"/>
          <ac:spMkLst>
            <pc:docMk/>
            <pc:sldMk cId="449531856" sldId="273"/>
            <ac:spMk id="96" creationId="{6A7402BC-27EF-C72D-4325-447BCDEF2654}"/>
          </ac:spMkLst>
        </pc:spChg>
        <pc:spChg chg="mod">
          <ac:chgData name="Gera Weiss" userId="f0aa0173-552d-4808-9782-d425e6aaf8d9" providerId="ADAL" clId="{6784E449-7B13-4969-BAD0-50A863137985}" dt="2023-12-19T06:48:54.033" v="37" actId="242"/>
          <ac:spMkLst>
            <pc:docMk/>
            <pc:sldMk cId="449531856" sldId="273"/>
            <ac:spMk id="97" creationId="{F0BC5F5B-E5B6-AF47-53D8-1B8A138EBBC8}"/>
          </ac:spMkLst>
        </pc:spChg>
        <pc:spChg chg="mod">
          <ac:chgData name="Gera Weiss" userId="f0aa0173-552d-4808-9782-d425e6aaf8d9" providerId="ADAL" clId="{6784E449-7B13-4969-BAD0-50A863137985}" dt="2023-12-19T06:48:54.033" v="37" actId="242"/>
          <ac:spMkLst>
            <pc:docMk/>
            <pc:sldMk cId="449531856" sldId="273"/>
            <ac:spMk id="98" creationId="{806B03AC-9249-117C-D86A-4825AC5CF6F5}"/>
          </ac:spMkLst>
        </pc:spChg>
        <pc:spChg chg="mod">
          <ac:chgData name="Gera Weiss" userId="f0aa0173-552d-4808-9782-d425e6aaf8d9" providerId="ADAL" clId="{6784E449-7B13-4969-BAD0-50A863137985}" dt="2023-12-19T06:48:54.033" v="37" actId="242"/>
          <ac:spMkLst>
            <pc:docMk/>
            <pc:sldMk cId="449531856" sldId="273"/>
            <ac:spMk id="100" creationId="{6406AA01-7B69-3FEB-8794-4CAF1B05EB8A}"/>
          </ac:spMkLst>
        </pc:spChg>
        <pc:spChg chg="mod">
          <ac:chgData name="Gera Weiss" userId="f0aa0173-552d-4808-9782-d425e6aaf8d9" providerId="ADAL" clId="{6784E449-7B13-4969-BAD0-50A863137985}" dt="2023-12-19T06:48:54.033" v="37" actId="242"/>
          <ac:spMkLst>
            <pc:docMk/>
            <pc:sldMk cId="449531856" sldId="273"/>
            <ac:spMk id="101" creationId="{94996B31-9436-78DF-5E5E-9978A9A46DFE}"/>
          </ac:spMkLst>
        </pc:spChg>
        <pc:spChg chg="mod">
          <ac:chgData name="Gera Weiss" userId="f0aa0173-552d-4808-9782-d425e6aaf8d9" providerId="ADAL" clId="{6784E449-7B13-4969-BAD0-50A863137985}" dt="2023-12-19T06:48:54.033" v="37" actId="242"/>
          <ac:spMkLst>
            <pc:docMk/>
            <pc:sldMk cId="449531856" sldId="273"/>
            <ac:spMk id="102" creationId="{68DACED9-7420-ECF6-F4C1-2DCE256704A9}"/>
          </ac:spMkLst>
        </pc:spChg>
        <pc:spChg chg="mod">
          <ac:chgData name="Gera Weiss" userId="f0aa0173-552d-4808-9782-d425e6aaf8d9" providerId="ADAL" clId="{6784E449-7B13-4969-BAD0-50A863137985}" dt="2023-12-19T06:48:54.033" v="37" actId="242"/>
          <ac:spMkLst>
            <pc:docMk/>
            <pc:sldMk cId="449531856" sldId="273"/>
            <ac:spMk id="104" creationId="{DD68B9A0-A1E9-C53A-2568-E82D467B47EC}"/>
          </ac:spMkLst>
        </pc:spChg>
        <pc:spChg chg="mod">
          <ac:chgData name="Gera Weiss" userId="f0aa0173-552d-4808-9782-d425e6aaf8d9" providerId="ADAL" clId="{6784E449-7B13-4969-BAD0-50A863137985}" dt="2023-12-19T06:48:54.033" v="37" actId="242"/>
          <ac:spMkLst>
            <pc:docMk/>
            <pc:sldMk cId="449531856" sldId="273"/>
            <ac:spMk id="105" creationId="{A3A299A3-23A0-0EBF-8202-88EDAC388570}"/>
          </ac:spMkLst>
        </pc:spChg>
        <pc:spChg chg="mod">
          <ac:chgData name="Gera Weiss" userId="f0aa0173-552d-4808-9782-d425e6aaf8d9" providerId="ADAL" clId="{6784E449-7B13-4969-BAD0-50A863137985}" dt="2023-12-19T06:48:54.033" v="37" actId="242"/>
          <ac:spMkLst>
            <pc:docMk/>
            <pc:sldMk cId="449531856" sldId="273"/>
            <ac:spMk id="106" creationId="{E40E9BB4-8311-A7FF-6258-08C16EA0FEE7}"/>
          </ac:spMkLst>
        </pc:spChg>
        <pc:spChg chg="mod">
          <ac:chgData name="Gera Weiss" userId="f0aa0173-552d-4808-9782-d425e6aaf8d9" providerId="ADAL" clId="{6784E449-7B13-4969-BAD0-50A863137985}" dt="2023-12-19T06:48:54.033" v="37" actId="242"/>
          <ac:spMkLst>
            <pc:docMk/>
            <pc:sldMk cId="449531856" sldId="273"/>
            <ac:spMk id="108" creationId="{92331C9B-FDBE-4FAA-E665-A679F11FF8F0}"/>
          </ac:spMkLst>
        </pc:spChg>
        <pc:spChg chg="mod">
          <ac:chgData name="Gera Weiss" userId="f0aa0173-552d-4808-9782-d425e6aaf8d9" providerId="ADAL" clId="{6784E449-7B13-4969-BAD0-50A863137985}" dt="2023-12-19T06:48:54.033" v="37" actId="242"/>
          <ac:spMkLst>
            <pc:docMk/>
            <pc:sldMk cId="449531856" sldId="273"/>
            <ac:spMk id="109" creationId="{6EAC743D-14AF-1E72-E1CD-BD49A5B1FF95}"/>
          </ac:spMkLst>
        </pc:spChg>
        <pc:spChg chg="mod">
          <ac:chgData name="Gera Weiss" userId="f0aa0173-552d-4808-9782-d425e6aaf8d9" providerId="ADAL" clId="{6784E449-7B13-4969-BAD0-50A863137985}" dt="2023-12-19T06:48:54.033" v="37" actId="242"/>
          <ac:spMkLst>
            <pc:docMk/>
            <pc:sldMk cId="449531856" sldId="273"/>
            <ac:spMk id="110" creationId="{4E73FAE7-9933-FEC3-2382-D9343D159763}"/>
          </ac:spMkLst>
        </pc:spChg>
        <pc:spChg chg="mod">
          <ac:chgData name="Gera Weiss" userId="f0aa0173-552d-4808-9782-d425e6aaf8d9" providerId="ADAL" clId="{6784E449-7B13-4969-BAD0-50A863137985}" dt="2023-12-19T06:48:54.033" v="37" actId="242"/>
          <ac:spMkLst>
            <pc:docMk/>
            <pc:sldMk cId="449531856" sldId="273"/>
            <ac:spMk id="112" creationId="{8875B55F-9D5B-C798-6616-7CB71C995EBF}"/>
          </ac:spMkLst>
        </pc:spChg>
        <pc:spChg chg="mod">
          <ac:chgData name="Gera Weiss" userId="f0aa0173-552d-4808-9782-d425e6aaf8d9" providerId="ADAL" clId="{6784E449-7B13-4969-BAD0-50A863137985}" dt="2023-12-19T06:48:54.033" v="37" actId="242"/>
          <ac:spMkLst>
            <pc:docMk/>
            <pc:sldMk cId="449531856" sldId="273"/>
            <ac:spMk id="113" creationId="{C8C55151-0842-DBA2-DF09-3C1CA5B47954}"/>
          </ac:spMkLst>
        </pc:spChg>
        <pc:spChg chg="mod">
          <ac:chgData name="Gera Weiss" userId="f0aa0173-552d-4808-9782-d425e6aaf8d9" providerId="ADAL" clId="{6784E449-7B13-4969-BAD0-50A863137985}" dt="2023-12-19T06:48:54.033" v="37" actId="242"/>
          <ac:spMkLst>
            <pc:docMk/>
            <pc:sldMk cId="449531856" sldId="273"/>
            <ac:spMk id="115" creationId="{C56689C0-3FBD-2A13-11F4-91AECB4AEDAE}"/>
          </ac:spMkLst>
        </pc:spChg>
        <pc:spChg chg="mod">
          <ac:chgData name="Gera Weiss" userId="f0aa0173-552d-4808-9782-d425e6aaf8d9" providerId="ADAL" clId="{6784E449-7B13-4969-BAD0-50A863137985}" dt="2023-12-19T06:48:54.033" v="37" actId="242"/>
          <ac:spMkLst>
            <pc:docMk/>
            <pc:sldMk cId="449531856" sldId="273"/>
            <ac:spMk id="116" creationId="{2A2DC9E2-9CCC-DB42-9C2F-E1FBB2530C17}"/>
          </ac:spMkLst>
        </pc:spChg>
        <pc:spChg chg="mod">
          <ac:chgData name="Gera Weiss" userId="f0aa0173-552d-4808-9782-d425e6aaf8d9" providerId="ADAL" clId="{6784E449-7B13-4969-BAD0-50A863137985}" dt="2023-12-19T06:48:54.033" v="37" actId="242"/>
          <ac:spMkLst>
            <pc:docMk/>
            <pc:sldMk cId="449531856" sldId="273"/>
            <ac:spMk id="117" creationId="{ECCBCCBE-8459-373E-93BB-D1F763E4EC7E}"/>
          </ac:spMkLst>
        </pc:spChg>
        <pc:spChg chg="mod">
          <ac:chgData name="Gera Weiss" userId="f0aa0173-552d-4808-9782-d425e6aaf8d9" providerId="ADAL" clId="{6784E449-7B13-4969-BAD0-50A863137985}" dt="2023-12-19T06:48:54.033" v="37" actId="242"/>
          <ac:spMkLst>
            <pc:docMk/>
            <pc:sldMk cId="449531856" sldId="273"/>
            <ac:spMk id="118" creationId="{CBE8D611-DB4A-33DD-F257-C7D21D89D2C7}"/>
          </ac:spMkLst>
        </pc:spChg>
        <pc:spChg chg="mod">
          <ac:chgData name="Gera Weiss" userId="f0aa0173-552d-4808-9782-d425e6aaf8d9" providerId="ADAL" clId="{6784E449-7B13-4969-BAD0-50A863137985}" dt="2023-12-19T06:48:54.033" v="37" actId="242"/>
          <ac:spMkLst>
            <pc:docMk/>
            <pc:sldMk cId="449531856" sldId="273"/>
            <ac:spMk id="120" creationId="{FB23A6AC-0D52-C90C-9BC8-A1CC49AEC366}"/>
          </ac:spMkLst>
        </pc:spChg>
        <pc:spChg chg="mod">
          <ac:chgData name="Gera Weiss" userId="f0aa0173-552d-4808-9782-d425e6aaf8d9" providerId="ADAL" clId="{6784E449-7B13-4969-BAD0-50A863137985}" dt="2023-12-19T06:48:54.033" v="37" actId="242"/>
          <ac:spMkLst>
            <pc:docMk/>
            <pc:sldMk cId="449531856" sldId="273"/>
            <ac:spMk id="121" creationId="{2DD6D857-9553-66F5-F765-C3BB7DF8EA6A}"/>
          </ac:spMkLst>
        </pc:spChg>
        <pc:spChg chg="mod">
          <ac:chgData name="Gera Weiss" userId="f0aa0173-552d-4808-9782-d425e6aaf8d9" providerId="ADAL" clId="{6784E449-7B13-4969-BAD0-50A863137985}" dt="2023-12-19T06:48:54.033" v="37" actId="242"/>
          <ac:spMkLst>
            <pc:docMk/>
            <pc:sldMk cId="449531856" sldId="273"/>
            <ac:spMk id="122" creationId="{7883033C-F61E-FDDF-DA2A-A3011450B445}"/>
          </ac:spMkLst>
        </pc:spChg>
        <pc:spChg chg="mod">
          <ac:chgData name="Gera Weiss" userId="f0aa0173-552d-4808-9782-d425e6aaf8d9" providerId="ADAL" clId="{6784E449-7B13-4969-BAD0-50A863137985}" dt="2023-12-19T06:48:54.033" v="37" actId="242"/>
          <ac:spMkLst>
            <pc:docMk/>
            <pc:sldMk cId="449531856" sldId="273"/>
            <ac:spMk id="124" creationId="{A2E60038-BED1-0663-E68B-053479268977}"/>
          </ac:spMkLst>
        </pc:spChg>
        <pc:spChg chg="mod">
          <ac:chgData name="Gera Weiss" userId="f0aa0173-552d-4808-9782-d425e6aaf8d9" providerId="ADAL" clId="{6784E449-7B13-4969-BAD0-50A863137985}" dt="2023-12-19T06:48:54.033" v="37" actId="242"/>
          <ac:spMkLst>
            <pc:docMk/>
            <pc:sldMk cId="449531856" sldId="273"/>
            <ac:spMk id="125" creationId="{24FF791E-4A3C-1977-DDD6-26DB992C4D81}"/>
          </ac:spMkLst>
        </pc:spChg>
        <pc:spChg chg="mod">
          <ac:chgData name="Gera Weiss" userId="f0aa0173-552d-4808-9782-d425e6aaf8d9" providerId="ADAL" clId="{6784E449-7B13-4969-BAD0-50A863137985}" dt="2023-12-19T06:48:54.033" v="37" actId="242"/>
          <ac:spMkLst>
            <pc:docMk/>
            <pc:sldMk cId="449531856" sldId="273"/>
            <ac:spMk id="126" creationId="{86F4BC0D-5B75-2458-12EB-7FE4FFC723B3}"/>
          </ac:spMkLst>
        </pc:spChg>
        <pc:spChg chg="mod">
          <ac:chgData name="Gera Weiss" userId="f0aa0173-552d-4808-9782-d425e6aaf8d9" providerId="ADAL" clId="{6784E449-7B13-4969-BAD0-50A863137985}" dt="2023-12-19T06:48:54.033" v="37" actId="242"/>
          <ac:spMkLst>
            <pc:docMk/>
            <pc:sldMk cId="449531856" sldId="273"/>
            <ac:spMk id="128" creationId="{BFE640FF-53E8-A245-EF70-D3EF377633AF}"/>
          </ac:spMkLst>
        </pc:spChg>
        <pc:spChg chg="mod">
          <ac:chgData name="Gera Weiss" userId="f0aa0173-552d-4808-9782-d425e6aaf8d9" providerId="ADAL" clId="{6784E449-7B13-4969-BAD0-50A863137985}" dt="2023-12-19T06:48:54.033" v="37" actId="242"/>
          <ac:spMkLst>
            <pc:docMk/>
            <pc:sldMk cId="449531856" sldId="273"/>
            <ac:spMk id="129" creationId="{66ED75D4-6B41-C515-EF6B-1D5F25C8113C}"/>
          </ac:spMkLst>
        </pc:spChg>
        <pc:spChg chg="mod">
          <ac:chgData name="Gera Weiss" userId="f0aa0173-552d-4808-9782-d425e6aaf8d9" providerId="ADAL" clId="{6784E449-7B13-4969-BAD0-50A863137985}" dt="2023-12-19T06:48:54.033" v="37" actId="242"/>
          <ac:spMkLst>
            <pc:docMk/>
            <pc:sldMk cId="449531856" sldId="273"/>
            <ac:spMk id="130" creationId="{D23A6C59-C872-99C8-E64D-5CF23BE3CE99}"/>
          </ac:spMkLst>
        </pc:spChg>
        <pc:spChg chg="mod">
          <ac:chgData name="Gera Weiss" userId="f0aa0173-552d-4808-9782-d425e6aaf8d9" providerId="ADAL" clId="{6784E449-7B13-4969-BAD0-50A863137985}" dt="2023-12-19T06:48:54.033" v="37" actId="242"/>
          <ac:spMkLst>
            <pc:docMk/>
            <pc:sldMk cId="449531856" sldId="273"/>
            <ac:spMk id="132" creationId="{E7ACD6E5-A59D-73EC-E8D0-4A4D66F5FF6F}"/>
          </ac:spMkLst>
        </pc:spChg>
        <pc:spChg chg="mod">
          <ac:chgData name="Gera Weiss" userId="f0aa0173-552d-4808-9782-d425e6aaf8d9" providerId="ADAL" clId="{6784E449-7B13-4969-BAD0-50A863137985}" dt="2023-12-19T06:48:54.033" v="37" actId="242"/>
          <ac:spMkLst>
            <pc:docMk/>
            <pc:sldMk cId="449531856" sldId="273"/>
            <ac:spMk id="133" creationId="{0FCF9CBC-A89C-7E0B-5F17-3D9F6CBD7606}"/>
          </ac:spMkLst>
        </pc:spChg>
        <pc:spChg chg="mod">
          <ac:chgData name="Gera Weiss" userId="f0aa0173-552d-4808-9782-d425e6aaf8d9" providerId="ADAL" clId="{6784E449-7B13-4969-BAD0-50A863137985}" dt="2023-12-19T06:48:54.033" v="37" actId="242"/>
          <ac:spMkLst>
            <pc:docMk/>
            <pc:sldMk cId="449531856" sldId="273"/>
            <ac:spMk id="135" creationId="{12A73641-91D7-C877-993E-950CB333A49D}"/>
          </ac:spMkLst>
        </pc:spChg>
        <pc:spChg chg="mod">
          <ac:chgData name="Gera Weiss" userId="f0aa0173-552d-4808-9782-d425e6aaf8d9" providerId="ADAL" clId="{6784E449-7B13-4969-BAD0-50A863137985}" dt="2023-12-19T06:48:54.033" v="37" actId="242"/>
          <ac:spMkLst>
            <pc:docMk/>
            <pc:sldMk cId="449531856" sldId="273"/>
            <ac:spMk id="136" creationId="{5CC2EC3D-FF62-FEC7-6CAC-4D0EF5DC5954}"/>
          </ac:spMkLst>
        </pc:spChg>
        <pc:spChg chg="mod">
          <ac:chgData name="Gera Weiss" userId="f0aa0173-552d-4808-9782-d425e6aaf8d9" providerId="ADAL" clId="{6784E449-7B13-4969-BAD0-50A863137985}" dt="2023-12-19T06:48:54.033" v="37" actId="242"/>
          <ac:spMkLst>
            <pc:docMk/>
            <pc:sldMk cId="449531856" sldId="273"/>
            <ac:spMk id="137" creationId="{A5812A9C-4BDF-293F-5306-5A1BAC9990C6}"/>
          </ac:spMkLst>
        </pc:spChg>
        <pc:spChg chg="mod">
          <ac:chgData name="Gera Weiss" userId="f0aa0173-552d-4808-9782-d425e6aaf8d9" providerId="ADAL" clId="{6784E449-7B13-4969-BAD0-50A863137985}" dt="2023-12-19T06:48:54.033" v="37" actId="242"/>
          <ac:spMkLst>
            <pc:docMk/>
            <pc:sldMk cId="449531856" sldId="273"/>
            <ac:spMk id="138" creationId="{FF2E18B9-9D25-EA2B-5976-D5D1B4152B2B}"/>
          </ac:spMkLst>
        </pc:spChg>
        <pc:spChg chg="mod">
          <ac:chgData name="Gera Weiss" userId="f0aa0173-552d-4808-9782-d425e6aaf8d9" providerId="ADAL" clId="{6784E449-7B13-4969-BAD0-50A863137985}" dt="2023-12-19T06:48:54.033" v="37" actId="242"/>
          <ac:spMkLst>
            <pc:docMk/>
            <pc:sldMk cId="449531856" sldId="273"/>
            <ac:spMk id="140" creationId="{58F85692-7BD9-858D-328A-DF7E6307624F}"/>
          </ac:spMkLst>
        </pc:spChg>
        <pc:spChg chg="mod">
          <ac:chgData name="Gera Weiss" userId="f0aa0173-552d-4808-9782-d425e6aaf8d9" providerId="ADAL" clId="{6784E449-7B13-4969-BAD0-50A863137985}" dt="2023-12-19T06:48:54.033" v="37" actId="242"/>
          <ac:spMkLst>
            <pc:docMk/>
            <pc:sldMk cId="449531856" sldId="273"/>
            <ac:spMk id="141" creationId="{FB6FE847-6A0E-957F-65E7-63F804BB2B0E}"/>
          </ac:spMkLst>
        </pc:spChg>
        <pc:spChg chg="mod">
          <ac:chgData name="Gera Weiss" userId="f0aa0173-552d-4808-9782-d425e6aaf8d9" providerId="ADAL" clId="{6784E449-7B13-4969-BAD0-50A863137985}" dt="2023-12-19T06:48:54.033" v="37" actId="242"/>
          <ac:spMkLst>
            <pc:docMk/>
            <pc:sldMk cId="449531856" sldId="273"/>
            <ac:spMk id="142" creationId="{042E89A8-21BE-0ED0-3381-590FB94649DE}"/>
          </ac:spMkLst>
        </pc:spChg>
        <pc:spChg chg="mod">
          <ac:chgData name="Gera Weiss" userId="f0aa0173-552d-4808-9782-d425e6aaf8d9" providerId="ADAL" clId="{6784E449-7B13-4969-BAD0-50A863137985}" dt="2023-12-19T06:48:54.033" v="37" actId="242"/>
          <ac:spMkLst>
            <pc:docMk/>
            <pc:sldMk cId="449531856" sldId="273"/>
            <ac:spMk id="144" creationId="{7BA66E11-EE3A-25FD-C751-FBFE8655B827}"/>
          </ac:spMkLst>
        </pc:spChg>
        <pc:spChg chg="mod">
          <ac:chgData name="Gera Weiss" userId="f0aa0173-552d-4808-9782-d425e6aaf8d9" providerId="ADAL" clId="{6784E449-7B13-4969-BAD0-50A863137985}" dt="2023-12-19T06:48:54.033" v="37" actId="242"/>
          <ac:spMkLst>
            <pc:docMk/>
            <pc:sldMk cId="449531856" sldId="273"/>
            <ac:spMk id="145" creationId="{48AB8051-E14E-05BA-3831-0BD4B2B2D8CD}"/>
          </ac:spMkLst>
        </pc:spChg>
        <pc:spChg chg="mod">
          <ac:chgData name="Gera Weiss" userId="f0aa0173-552d-4808-9782-d425e6aaf8d9" providerId="ADAL" clId="{6784E449-7B13-4969-BAD0-50A863137985}" dt="2023-12-19T06:48:54.033" v="37" actId="242"/>
          <ac:spMkLst>
            <pc:docMk/>
            <pc:sldMk cId="449531856" sldId="273"/>
            <ac:spMk id="146" creationId="{C7E4A6EC-B7F5-56A1-DB6B-249144D818BC}"/>
          </ac:spMkLst>
        </pc:spChg>
        <pc:spChg chg="mod">
          <ac:chgData name="Gera Weiss" userId="f0aa0173-552d-4808-9782-d425e6aaf8d9" providerId="ADAL" clId="{6784E449-7B13-4969-BAD0-50A863137985}" dt="2023-12-19T06:48:54.033" v="37" actId="242"/>
          <ac:spMkLst>
            <pc:docMk/>
            <pc:sldMk cId="449531856" sldId="273"/>
            <ac:spMk id="147" creationId="{6EF159E9-F0BE-81F6-906F-FEB1DAEAB753}"/>
          </ac:spMkLst>
        </pc:spChg>
        <pc:spChg chg="mod">
          <ac:chgData name="Gera Weiss" userId="f0aa0173-552d-4808-9782-d425e6aaf8d9" providerId="ADAL" clId="{6784E449-7B13-4969-BAD0-50A863137985}" dt="2023-12-19T06:48:54.033" v="37" actId="242"/>
          <ac:spMkLst>
            <pc:docMk/>
            <pc:sldMk cId="449531856" sldId="273"/>
            <ac:spMk id="149" creationId="{B328BB3C-9F77-EF8D-0724-8E12083E4634}"/>
          </ac:spMkLst>
        </pc:spChg>
        <pc:spChg chg="mod">
          <ac:chgData name="Gera Weiss" userId="f0aa0173-552d-4808-9782-d425e6aaf8d9" providerId="ADAL" clId="{6784E449-7B13-4969-BAD0-50A863137985}" dt="2023-12-19T06:48:54.033" v="37" actId="242"/>
          <ac:spMkLst>
            <pc:docMk/>
            <pc:sldMk cId="449531856" sldId="273"/>
            <ac:spMk id="150" creationId="{30614FBF-3E9B-581C-1423-BA81EF8FE80F}"/>
          </ac:spMkLst>
        </pc:spChg>
        <pc:spChg chg="mod">
          <ac:chgData name="Gera Weiss" userId="f0aa0173-552d-4808-9782-d425e6aaf8d9" providerId="ADAL" clId="{6784E449-7B13-4969-BAD0-50A863137985}" dt="2023-12-19T06:48:54.033" v="37" actId="242"/>
          <ac:spMkLst>
            <pc:docMk/>
            <pc:sldMk cId="449531856" sldId="273"/>
            <ac:spMk id="152" creationId="{CD76A1BD-B22A-D828-5B13-EE8535671ED4}"/>
          </ac:spMkLst>
        </pc:spChg>
        <pc:spChg chg="mod">
          <ac:chgData name="Gera Weiss" userId="f0aa0173-552d-4808-9782-d425e6aaf8d9" providerId="ADAL" clId="{6784E449-7B13-4969-BAD0-50A863137985}" dt="2023-12-19T06:48:54.033" v="37" actId="242"/>
          <ac:spMkLst>
            <pc:docMk/>
            <pc:sldMk cId="449531856" sldId="273"/>
            <ac:spMk id="153" creationId="{FC424577-D5B4-C93F-C449-91E65E525A2C}"/>
          </ac:spMkLst>
        </pc:spChg>
        <pc:spChg chg="mod">
          <ac:chgData name="Gera Weiss" userId="f0aa0173-552d-4808-9782-d425e6aaf8d9" providerId="ADAL" clId="{6784E449-7B13-4969-BAD0-50A863137985}" dt="2023-12-19T06:48:54.033" v="37" actId="242"/>
          <ac:spMkLst>
            <pc:docMk/>
            <pc:sldMk cId="449531856" sldId="273"/>
            <ac:spMk id="154" creationId="{59854B8E-AC9C-44E9-38A3-6AAB284C02FC}"/>
          </ac:spMkLst>
        </pc:spChg>
        <pc:spChg chg="mod">
          <ac:chgData name="Gera Weiss" userId="f0aa0173-552d-4808-9782-d425e6aaf8d9" providerId="ADAL" clId="{6784E449-7B13-4969-BAD0-50A863137985}" dt="2023-12-19T06:48:54.033" v="37" actId="242"/>
          <ac:spMkLst>
            <pc:docMk/>
            <pc:sldMk cId="449531856" sldId="273"/>
            <ac:spMk id="156" creationId="{1C80AD2C-AF01-8444-D9F0-BF2C18123F79}"/>
          </ac:spMkLst>
        </pc:spChg>
        <pc:spChg chg="mod">
          <ac:chgData name="Gera Weiss" userId="f0aa0173-552d-4808-9782-d425e6aaf8d9" providerId="ADAL" clId="{6784E449-7B13-4969-BAD0-50A863137985}" dt="2023-12-19T06:48:54.033" v="37" actId="242"/>
          <ac:spMkLst>
            <pc:docMk/>
            <pc:sldMk cId="449531856" sldId="273"/>
            <ac:spMk id="157" creationId="{C44EF258-8ED5-F63C-A69D-9E73F206FEED}"/>
          </ac:spMkLst>
        </pc:spChg>
        <pc:spChg chg="mod">
          <ac:chgData name="Gera Weiss" userId="f0aa0173-552d-4808-9782-d425e6aaf8d9" providerId="ADAL" clId="{6784E449-7B13-4969-BAD0-50A863137985}" dt="2023-12-19T06:48:54.033" v="37" actId="242"/>
          <ac:spMkLst>
            <pc:docMk/>
            <pc:sldMk cId="449531856" sldId="273"/>
            <ac:spMk id="158" creationId="{EFF68858-9BEF-B46E-B83A-68D2397DD57D}"/>
          </ac:spMkLst>
        </pc:spChg>
        <pc:spChg chg="mod">
          <ac:chgData name="Gera Weiss" userId="f0aa0173-552d-4808-9782-d425e6aaf8d9" providerId="ADAL" clId="{6784E449-7B13-4969-BAD0-50A863137985}" dt="2023-12-19T06:48:54.033" v="37" actId="242"/>
          <ac:spMkLst>
            <pc:docMk/>
            <pc:sldMk cId="449531856" sldId="273"/>
            <ac:spMk id="160" creationId="{19B9F400-15E3-6269-D9E6-B30B4A88378A}"/>
          </ac:spMkLst>
        </pc:spChg>
        <pc:spChg chg="mod">
          <ac:chgData name="Gera Weiss" userId="f0aa0173-552d-4808-9782-d425e6aaf8d9" providerId="ADAL" clId="{6784E449-7B13-4969-BAD0-50A863137985}" dt="2023-12-19T06:48:54.033" v="37" actId="242"/>
          <ac:spMkLst>
            <pc:docMk/>
            <pc:sldMk cId="449531856" sldId="273"/>
            <ac:spMk id="161" creationId="{EE36410C-767D-03D7-02CA-B47B5719821A}"/>
          </ac:spMkLst>
        </pc:spChg>
        <pc:spChg chg="mod">
          <ac:chgData name="Gera Weiss" userId="f0aa0173-552d-4808-9782-d425e6aaf8d9" providerId="ADAL" clId="{6784E449-7B13-4969-BAD0-50A863137985}" dt="2023-12-19T06:48:54.033" v="37" actId="242"/>
          <ac:spMkLst>
            <pc:docMk/>
            <pc:sldMk cId="449531856" sldId="273"/>
            <ac:spMk id="162" creationId="{257D7A9F-614A-2271-34E9-D74B3A283501}"/>
          </ac:spMkLst>
        </pc:spChg>
        <pc:spChg chg="mod">
          <ac:chgData name="Gera Weiss" userId="f0aa0173-552d-4808-9782-d425e6aaf8d9" providerId="ADAL" clId="{6784E449-7B13-4969-BAD0-50A863137985}" dt="2023-12-19T06:48:54.033" v="37" actId="242"/>
          <ac:spMkLst>
            <pc:docMk/>
            <pc:sldMk cId="449531856" sldId="273"/>
            <ac:spMk id="164" creationId="{771F8B02-B770-3E47-0CB9-47DD8B5AB9E5}"/>
          </ac:spMkLst>
        </pc:spChg>
        <pc:spChg chg="mod">
          <ac:chgData name="Gera Weiss" userId="f0aa0173-552d-4808-9782-d425e6aaf8d9" providerId="ADAL" clId="{6784E449-7B13-4969-BAD0-50A863137985}" dt="2023-12-19T06:48:54.033" v="37" actId="242"/>
          <ac:spMkLst>
            <pc:docMk/>
            <pc:sldMk cId="449531856" sldId="273"/>
            <ac:spMk id="165" creationId="{5AAB20B7-3690-B444-06BA-0486FCE60EBA}"/>
          </ac:spMkLst>
        </pc:spChg>
        <pc:spChg chg="mod">
          <ac:chgData name="Gera Weiss" userId="f0aa0173-552d-4808-9782-d425e6aaf8d9" providerId="ADAL" clId="{6784E449-7B13-4969-BAD0-50A863137985}" dt="2023-12-19T06:48:54.033" v="37" actId="242"/>
          <ac:spMkLst>
            <pc:docMk/>
            <pc:sldMk cId="449531856" sldId="273"/>
            <ac:spMk id="166" creationId="{CE392A00-F266-B3BC-6501-59657B6101F7}"/>
          </ac:spMkLst>
        </pc:spChg>
        <pc:spChg chg="mod">
          <ac:chgData name="Gera Weiss" userId="f0aa0173-552d-4808-9782-d425e6aaf8d9" providerId="ADAL" clId="{6784E449-7B13-4969-BAD0-50A863137985}" dt="2023-12-19T06:48:54.033" v="37" actId="242"/>
          <ac:spMkLst>
            <pc:docMk/>
            <pc:sldMk cId="449531856" sldId="273"/>
            <ac:spMk id="168" creationId="{D81F76CA-5235-8377-09C3-ECADDC4489D9}"/>
          </ac:spMkLst>
        </pc:spChg>
        <pc:spChg chg="mod">
          <ac:chgData name="Gera Weiss" userId="f0aa0173-552d-4808-9782-d425e6aaf8d9" providerId="ADAL" clId="{6784E449-7B13-4969-BAD0-50A863137985}" dt="2023-12-19T06:48:54.033" v="37" actId="242"/>
          <ac:spMkLst>
            <pc:docMk/>
            <pc:sldMk cId="449531856" sldId="273"/>
            <ac:spMk id="169" creationId="{849C6624-053B-2B58-7AFD-525CFB669346}"/>
          </ac:spMkLst>
        </pc:spChg>
        <pc:spChg chg="mod">
          <ac:chgData name="Gera Weiss" userId="f0aa0173-552d-4808-9782-d425e6aaf8d9" providerId="ADAL" clId="{6784E449-7B13-4969-BAD0-50A863137985}" dt="2023-12-19T06:48:54.033" v="37" actId="242"/>
          <ac:spMkLst>
            <pc:docMk/>
            <pc:sldMk cId="449531856" sldId="273"/>
            <ac:spMk id="171" creationId="{FF0A5D58-453F-D4B8-AE74-44FA9F101B96}"/>
          </ac:spMkLst>
        </pc:spChg>
        <pc:spChg chg="mod">
          <ac:chgData name="Gera Weiss" userId="f0aa0173-552d-4808-9782-d425e6aaf8d9" providerId="ADAL" clId="{6784E449-7B13-4969-BAD0-50A863137985}" dt="2023-12-19T06:48:54.033" v="37" actId="242"/>
          <ac:spMkLst>
            <pc:docMk/>
            <pc:sldMk cId="449531856" sldId="273"/>
            <ac:spMk id="172" creationId="{BA38B47E-AFA9-E990-E2D5-79614E1E25A0}"/>
          </ac:spMkLst>
        </pc:spChg>
        <pc:spChg chg="mod">
          <ac:chgData name="Gera Weiss" userId="f0aa0173-552d-4808-9782-d425e6aaf8d9" providerId="ADAL" clId="{6784E449-7B13-4969-BAD0-50A863137985}" dt="2023-12-19T06:48:54.033" v="37" actId="242"/>
          <ac:spMkLst>
            <pc:docMk/>
            <pc:sldMk cId="449531856" sldId="273"/>
            <ac:spMk id="174" creationId="{8EE653D3-7CC9-EE14-52F6-5CA703F32BE2}"/>
          </ac:spMkLst>
        </pc:spChg>
        <pc:spChg chg="mod">
          <ac:chgData name="Gera Weiss" userId="f0aa0173-552d-4808-9782-d425e6aaf8d9" providerId="ADAL" clId="{6784E449-7B13-4969-BAD0-50A863137985}" dt="2023-12-19T06:48:54.033" v="37" actId="242"/>
          <ac:spMkLst>
            <pc:docMk/>
            <pc:sldMk cId="449531856" sldId="273"/>
            <ac:spMk id="175" creationId="{C260C3EA-AE3F-5421-98B5-912F02F5C388}"/>
          </ac:spMkLst>
        </pc:spChg>
        <pc:spChg chg="mod">
          <ac:chgData name="Gera Weiss" userId="f0aa0173-552d-4808-9782-d425e6aaf8d9" providerId="ADAL" clId="{6784E449-7B13-4969-BAD0-50A863137985}" dt="2023-12-19T06:48:54.033" v="37" actId="242"/>
          <ac:spMkLst>
            <pc:docMk/>
            <pc:sldMk cId="449531856" sldId="273"/>
            <ac:spMk id="177" creationId="{8F89BDC9-C91A-F6AC-1C4E-AA6F68550726}"/>
          </ac:spMkLst>
        </pc:spChg>
        <pc:spChg chg="mod">
          <ac:chgData name="Gera Weiss" userId="f0aa0173-552d-4808-9782-d425e6aaf8d9" providerId="ADAL" clId="{6784E449-7B13-4969-BAD0-50A863137985}" dt="2023-12-19T06:48:54.033" v="37" actId="242"/>
          <ac:spMkLst>
            <pc:docMk/>
            <pc:sldMk cId="449531856" sldId="273"/>
            <ac:spMk id="178" creationId="{48641121-FC57-83E7-9C63-AC0E5B417BE6}"/>
          </ac:spMkLst>
        </pc:spChg>
        <pc:spChg chg="mod">
          <ac:chgData name="Gera Weiss" userId="f0aa0173-552d-4808-9782-d425e6aaf8d9" providerId="ADAL" clId="{6784E449-7B13-4969-BAD0-50A863137985}" dt="2023-12-19T06:48:54.033" v="37" actId="242"/>
          <ac:spMkLst>
            <pc:docMk/>
            <pc:sldMk cId="449531856" sldId="273"/>
            <ac:spMk id="180" creationId="{9220E358-7216-C392-CF09-3876909FE810}"/>
          </ac:spMkLst>
        </pc:spChg>
        <pc:spChg chg="mod">
          <ac:chgData name="Gera Weiss" userId="f0aa0173-552d-4808-9782-d425e6aaf8d9" providerId="ADAL" clId="{6784E449-7B13-4969-BAD0-50A863137985}" dt="2023-12-19T06:48:54.033" v="37" actId="242"/>
          <ac:spMkLst>
            <pc:docMk/>
            <pc:sldMk cId="449531856" sldId="273"/>
            <ac:spMk id="181" creationId="{5DB77AE4-CA6F-8660-24FC-E6159AE1E137}"/>
          </ac:spMkLst>
        </pc:spChg>
        <pc:spChg chg="mod">
          <ac:chgData name="Gera Weiss" userId="f0aa0173-552d-4808-9782-d425e6aaf8d9" providerId="ADAL" clId="{6784E449-7B13-4969-BAD0-50A863137985}" dt="2023-12-19T06:48:54.033" v="37" actId="242"/>
          <ac:spMkLst>
            <pc:docMk/>
            <pc:sldMk cId="449531856" sldId="273"/>
            <ac:spMk id="183" creationId="{CC0D86B6-7BB0-DEEA-D48B-787AD8308C64}"/>
          </ac:spMkLst>
        </pc:spChg>
        <pc:spChg chg="mod">
          <ac:chgData name="Gera Weiss" userId="f0aa0173-552d-4808-9782-d425e6aaf8d9" providerId="ADAL" clId="{6784E449-7B13-4969-BAD0-50A863137985}" dt="2023-12-19T06:48:54.033" v="37" actId="242"/>
          <ac:spMkLst>
            <pc:docMk/>
            <pc:sldMk cId="449531856" sldId="273"/>
            <ac:spMk id="184" creationId="{61D800E5-6F67-CD72-2FF0-0D98F7A1AC9C}"/>
          </ac:spMkLst>
        </pc:spChg>
        <pc:spChg chg="mod">
          <ac:chgData name="Gera Weiss" userId="f0aa0173-552d-4808-9782-d425e6aaf8d9" providerId="ADAL" clId="{6784E449-7B13-4969-BAD0-50A863137985}" dt="2023-12-19T06:48:54.033" v="37" actId="242"/>
          <ac:spMkLst>
            <pc:docMk/>
            <pc:sldMk cId="449531856" sldId="273"/>
            <ac:spMk id="186" creationId="{AB36F2A8-CDF2-A8B2-3043-80ED37EB0E1B}"/>
          </ac:spMkLst>
        </pc:spChg>
        <pc:spChg chg="mod">
          <ac:chgData name="Gera Weiss" userId="f0aa0173-552d-4808-9782-d425e6aaf8d9" providerId="ADAL" clId="{6784E449-7B13-4969-BAD0-50A863137985}" dt="2023-12-19T06:48:54.033" v="37" actId="242"/>
          <ac:spMkLst>
            <pc:docMk/>
            <pc:sldMk cId="449531856" sldId="273"/>
            <ac:spMk id="187" creationId="{42A9265B-1B7C-3FF1-9D64-D0CD4DD6D333}"/>
          </ac:spMkLst>
        </pc:spChg>
        <pc:spChg chg="mod">
          <ac:chgData name="Gera Weiss" userId="f0aa0173-552d-4808-9782-d425e6aaf8d9" providerId="ADAL" clId="{6784E449-7B13-4969-BAD0-50A863137985}" dt="2023-12-19T06:48:54.033" v="37" actId="242"/>
          <ac:spMkLst>
            <pc:docMk/>
            <pc:sldMk cId="449531856" sldId="273"/>
            <ac:spMk id="189" creationId="{0CE9515C-AAD0-73DF-793A-76B564A6C375}"/>
          </ac:spMkLst>
        </pc:spChg>
        <pc:spChg chg="mod">
          <ac:chgData name="Gera Weiss" userId="f0aa0173-552d-4808-9782-d425e6aaf8d9" providerId="ADAL" clId="{6784E449-7B13-4969-BAD0-50A863137985}" dt="2023-12-19T06:48:54.033" v="37" actId="242"/>
          <ac:spMkLst>
            <pc:docMk/>
            <pc:sldMk cId="449531856" sldId="273"/>
            <ac:spMk id="190" creationId="{7602DA2A-40BB-D3CD-B4DF-2247DDC8A202}"/>
          </ac:spMkLst>
        </pc:spChg>
        <pc:spChg chg="mod">
          <ac:chgData name="Gera Weiss" userId="f0aa0173-552d-4808-9782-d425e6aaf8d9" providerId="ADAL" clId="{6784E449-7B13-4969-BAD0-50A863137985}" dt="2023-12-19T06:48:54.033" v="37" actId="242"/>
          <ac:spMkLst>
            <pc:docMk/>
            <pc:sldMk cId="449531856" sldId="273"/>
            <ac:spMk id="192" creationId="{952768DA-7C04-5AA6-6096-C7FF899FA726}"/>
          </ac:spMkLst>
        </pc:spChg>
        <pc:spChg chg="mod">
          <ac:chgData name="Gera Weiss" userId="f0aa0173-552d-4808-9782-d425e6aaf8d9" providerId="ADAL" clId="{6784E449-7B13-4969-BAD0-50A863137985}" dt="2023-12-19T06:48:54.033" v="37" actId="242"/>
          <ac:spMkLst>
            <pc:docMk/>
            <pc:sldMk cId="449531856" sldId="273"/>
            <ac:spMk id="193" creationId="{3BEE3FC3-45F2-FDA7-F3D5-43193F21218A}"/>
          </ac:spMkLst>
        </pc:spChg>
        <pc:spChg chg="mod">
          <ac:chgData name="Gera Weiss" userId="f0aa0173-552d-4808-9782-d425e6aaf8d9" providerId="ADAL" clId="{6784E449-7B13-4969-BAD0-50A863137985}" dt="2023-12-19T06:48:54.033" v="37" actId="242"/>
          <ac:spMkLst>
            <pc:docMk/>
            <pc:sldMk cId="449531856" sldId="273"/>
            <ac:spMk id="195" creationId="{5A0791D1-C068-1439-BC99-789AA669CB37}"/>
          </ac:spMkLst>
        </pc:spChg>
        <pc:spChg chg="mod">
          <ac:chgData name="Gera Weiss" userId="f0aa0173-552d-4808-9782-d425e6aaf8d9" providerId="ADAL" clId="{6784E449-7B13-4969-BAD0-50A863137985}" dt="2023-12-19T06:48:54.033" v="37" actId="242"/>
          <ac:spMkLst>
            <pc:docMk/>
            <pc:sldMk cId="449531856" sldId="273"/>
            <ac:spMk id="196" creationId="{AC6E9E5B-9EF3-9FBF-B378-253D9064190B}"/>
          </ac:spMkLst>
        </pc:spChg>
        <pc:spChg chg="mod">
          <ac:chgData name="Gera Weiss" userId="f0aa0173-552d-4808-9782-d425e6aaf8d9" providerId="ADAL" clId="{6784E449-7B13-4969-BAD0-50A863137985}" dt="2023-12-19T06:48:54.033" v="37" actId="242"/>
          <ac:spMkLst>
            <pc:docMk/>
            <pc:sldMk cId="449531856" sldId="273"/>
            <ac:spMk id="198" creationId="{8386B3C4-DEF2-AF19-29E2-8F398A44F4C3}"/>
          </ac:spMkLst>
        </pc:spChg>
        <pc:spChg chg="mod">
          <ac:chgData name="Gera Weiss" userId="f0aa0173-552d-4808-9782-d425e6aaf8d9" providerId="ADAL" clId="{6784E449-7B13-4969-BAD0-50A863137985}" dt="2023-12-19T06:48:54.033" v="37" actId="242"/>
          <ac:spMkLst>
            <pc:docMk/>
            <pc:sldMk cId="449531856" sldId="273"/>
            <ac:spMk id="199" creationId="{C98B3694-36F6-D9C7-447D-B6729EF81378}"/>
          </ac:spMkLst>
        </pc:spChg>
        <pc:spChg chg="del mod">
          <ac:chgData name="Gera Weiss" userId="f0aa0173-552d-4808-9782-d425e6aaf8d9" providerId="ADAL" clId="{6784E449-7B13-4969-BAD0-50A863137985}" dt="2023-12-19T06:52:02.308" v="61" actId="478"/>
          <ac:spMkLst>
            <pc:docMk/>
            <pc:sldMk cId="449531856" sldId="273"/>
            <ac:spMk id="203" creationId="{43DAE00E-0CCD-B44C-DBFC-8F89603AE0B9}"/>
          </ac:spMkLst>
        </pc:spChg>
        <pc:spChg chg="mod">
          <ac:chgData name="Gera Weiss" userId="f0aa0173-552d-4808-9782-d425e6aaf8d9" providerId="ADAL" clId="{6784E449-7B13-4969-BAD0-50A863137985}" dt="2023-12-19T06:51:43.318" v="56" actId="27803"/>
          <ac:spMkLst>
            <pc:docMk/>
            <pc:sldMk cId="449531856" sldId="273"/>
            <ac:spMk id="204" creationId="{5EC653D7-C705-BBFA-048A-E9B09E265060}"/>
          </ac:spMkLst>
        </pc:spChg>
        <pc:spChg chg="mod">
          <ac:chgData name="Gera Weiss" userId="f0aa0173-552d-4808-9782-d425e6aaf8d9" providerId="ADAL" clId="{6784E449-7B13-4969-BAD0-50A863137985}" dt="2023-12-19T06:51:43.318" v="56" actId="27803"/>
          <ac:spMkLst>
            <pc:docMk/>
            <pc:sldMk cId="449531856" sldId="273"/>
            <ac:spMk id="206" creationId="{254DEC94-AAD2-5DC1-348F-097FA1DEE57C}"/>
          </ac:spMkLst>
        </pc:spChg>
        <pc:spChg chg="mod">
          <ac:chgData name="Gera Weiss" userId="f0aa0173-552d-4808-9782-d425e6aaf8d9" providerId="ADAL" clId="{6784E449-7B13-4969-BAD0-50A863137985}" dt="2023-12-19T06:51:43.318" v="56" actId="27803"/>
          <ac:spMkLst>
            <pc:docMk/>
            <pc:sldMk cId="449531856" sldId="273"/>
            <ac:spMk id="207" creationId="{8EA5401C-AD61-10C7-662B-A03F93FED5EE}"/>
          </ac:spMkLst>
        </pc:spChg>
        <pc:spChg chg="mod">
          <ac:chgData name="Gera Weiss" userId="f0aa0173-552d-4808-9782-d425e6aaf8d9" providerId="ADAL" clId="{6784E449-7B13-4969-BAD0-50A863137985}" dt="2023-12-19T06:51:43.318" v="56" actId="27803"/>
          <ac:spMkLst>
            <pc:docMk/>
            <pc:sldMk cId="449531856" sldId="273"/>
            <ac:spMk id="208" creationId="{F94F87F2-12F4-8D7E-2144-01B132B75B5E}"/>
          </ac:spMkLst>
        </pc:spChg>
        <pc:spChg chg="mod">
          <ac:chgData name="Gera Weiss" userId="f0aa0173-552d-4808-9782-d425e6aaf8d9" providerId="ADAL" clId="{6784E449-7B13-4969-BAD0-50A863137985}" dt="2023-12-19T06:51:43.318" v="56" actId="27803"/>
          <ac:spMkLst>
            <pc:docMk/>
            <pc:sldMk cId="449531856" sldId="273"/>
            <ac:spMk id="210" creationId="{8EBC6F0E-5AA3-AD19-00C3-CAD74B4F8828}"/>
          </ac:spMkLst>
        </pc:spChg>
        <pc:spChg chg="mod">
          <ac:chgData name="Gera Weiss" userId="f0aa0173-552d-4808-9782-d425e6aaf8d9" providerId="ADAL" clId="{6784E449-7B13-4969-BAD0-50A863137985}" dt="2023-12-19T06:51:43.318" v="56" actId="27803"/>
          <ac:spMkLst>
            <pc:docMk/>
            <pc:sldMk cId="449531856" sldId="273"/>
            <ac:spMk id="211" creationId="{F48736C4-DBB4-51A2-A7B0-12F66690136F}"/>
          </ac:spMkLst>
        </pc:spChg>
        <pc:spChg chg="mod">
          <ac:chgData name="Gera Weiss" userId="f0aa0173-552d-4808-9782-d425e6aaf8d9" providerId="ADAL" clId="{6784E449-7B13-4969-BAD0-50A863137985}" dt="2023-12-19T06:51:43.318" v="56" actId="27803"/>
          <ac:spMkLst>
            <pc:docMk/>
            <pc:sldMk cId="449531856" sldId="273"/>
            <ac:spMk id="212" creationId="{90F1A7F6-8F59-43F1-4EA0-85207DA5AE71}"/>
          </ac:spMkLst>
        </pc:spChg>
        <pc:spChg chg="mod">
          <ac:chgData name="Gera Weiss" userId="f0aa0173-552d-4808-9782-d425e6aaf8d9" providerId="ADAL" clId="{6784E449-7B13-4969-BAD0-50A863137985}" dt="2023-12-19T06:51:43.318" v="56" actId="27803"/>
          <ac:spMkLst>
            <pc:docMk/>
            <pc:sldMk cId="449531856" sldId="273"/>
            <ac:spMk id="213" creationId="{3CA906A4-DD1B-0902-3CE0-BECFE6EB754E}"/>
          </ac:spMkLst>
        </pc:spChg>
        <pc:spChg chg="mod">
          <ac:chgData name="Gera Weiss" userId="f0aa0173-552d-4808-9782-d425e6aaf8d9" providerId="ADAL" clId="{6784E449-7B13-4969-BAD0-50A863137985}" dt="2023-12-19T06:51:43.318" v="56" actId="27803"/>
          <ac:spMkLst>
            <pc:docMk/>
            <pc:sldMk cId="449531856" sldId="273"/>
            <ac:spMk id="215" creationId="{8DD85284-B28A-26AA-0B9A-42ADEE0E298F}"/>
          </ac:spMkLst>
        </pc:spChg>
        <pc:spChg chg="add del mod">
          <ac:chgData name="Gera Weiss" userId="f0aa0173-552d-4808-9782-d425e6aaf8d9" providerId="ADAL" clId="{6784E449-7B13-4969-BAD0-50A863137985}" dt="2023-12-19T06:52:57.064" v="63" actId="478"/>
          <ac:spMkLst>
            <pc:docMk/>
            <pc:sldMk cId="449531856" sldId="273"/>
            <ac:spMk id="216" creationId="{29520079-16CF-8822-DF18-A73645FF9527}"/>
          </ac:spMkLst>
        </pc:spChg>
        <pc:spChg chg="mod">
          <ac:chgData name="Gera Weiss" userId="f0aa0173-552d-4808-9782-d425e6aaf8d9" providerId="ADAL" clId="{6784E449-7B13-4969-BAD0-50A863137985}" dt="2023-12-19T06:51:43.318" v="56" actId="27803"/>
          <ac:spMkLst>
            <pc:docMk/>
            <pc:sldMk cId="449531856" sldId="273"/>
            <ac:spMk id="218" creationId="{B2E034C8-6A95-832D-161F-5527D9C7A402}"/>
          </ac:spMkLst>
        </pc:spChg>
        <pc:spChg chg="mod">
          <ac:chgData name="Gera Weiss" userId="f0aa0173-552d-4808-9782-d425e6aaf8d9" providerId="ADAL" clId="{6784E449-7B13-4969-BAD0-50A863137985}" dt="2023-12-19T06:51:43.318" v="56" actId="27803"/>
          <ac:spMkLst>
            <pc:docMk/>
            <pc:sldMk cId="449531856" sldId="273"/>
            <ac:spMk id="219" creationId="{DB907D40-49C0-700C-B55F-BA380CA77176}"/>
          </ac:spMkLst>
        </pc:spChg>
        <pc:spChg chg="mod">
          <ac:chgData name="Gera Weiss" userId="f0aa0173-552d-4808-9782-d425e6aaf8d9" providerId="ADAL" clId="{6784E449-7B13-4969-BAD0-50A863137985}" dt="2023-12-19T06:51:43.318" v="56" actId="27803"/>
          <ac:spMkLst>
            <pc:docMk/>
            <pc:sldMk cId="449531856" sldId="273"/>
            <ac:spMk id="220" creationId="{322C41B7-50BB-00F5-DF30-81E42B122496}"/>
          </ac:spMkLst>
        </pc:spChg>
        <pc:spChg chg="mod">
          <ac:chgData name="Gera Weiss" userId="f0aa0173-552d-4808-9782-d425e6aaf8d9" providerId="ADAL" clId="{6784E449-7B13-4969-BAD0-50A863137985}" dt="2023-12-19T06:51:43.318" v="56" actId="27803"/>
          <ac:spMkLst>
            <pc:docMk/>
            <pc:sldMk cId="449531856" sldId="273"/>
            <ac:spMk id="222" creationId="{C6E8E85C-9C39-6E40-A397-260372C462DF}"/>
          </ac:spMkLst>
        </pc:spChg>
        <pc:spChg chg="mod">
          <ac:chgData name="Gera Weiss" userId="f0aa0173-552d-4808-9782-d425e6aaf8d9" providerId="ADAL" clId="{6784E449-7B13-4969-BAD0-50A863137985}" dt="2023-12-19T06:51:43.318" v="56" actId="27803"/>
          <ac:spMkLst>
            <pc:docMk/>
            <pc:sldMk cId="449531856" sldId="273"/>
            <ac:spMk id="223" creationId="{A29E194B-6D62-5531-A3DD-96041E0A5D3F}"/>
          </ac:spMkLst>
        </pc:spChg>
        <pc:spChg chg="mod">
          <ac:chgData name="Gera Weiss" userId="f0aa0173-552d-4808-9782-d425e6aaf8d9" providerId="ADAL" clId="{6784E449-7B13-4969-BAD0-50A863137985}" dt="2023-12-19T06:51:43.318" v="56" actId="27803"/>
          <ac:spMkLst>
            <pc:docMk/>
            <pc:sldMk cId="449531856" sldId="273"/>
            <ac:spMk id="224" creationId="{441C5322-0975-7804-A04A-11C11B5F01D6}"/>
          </ac:spMkLst>
        </pc:spChg>
        <pc:spChg chg="mod">
          <ac:chgData name="Gera Weiss" userId="f0aa0173-552d-4808-9782-d425e6aaf8d9" providerId="ADAL" clId="{6784E449-7B13-4969-BAD0-50A863137985}" dt="2023-12-19T06:51:43.318" v="56" actId="27803"/>
          <ac:spMkLst>
            <pc:docMk/>
            <pc:sldMk cId="449531856" sldId="273"/>
            <ac:spMk id="225" creationId="{2FAD1E03-494B-934E-6BFB-A73A742B1AEF}"/>
          </ac:spMkLst>
        </pc:spChg>
        <pc:spChg chg="mod">
          <ac:chgData name="Gera Weiss" userId="f0aa0173-552d-4808-9782-d425e6aaf8d9" providerId="ADAL" clId="{6784E449-7B13-4969-BAD0-50A863137985}" dt="2023-12-19T06:51:43.318" v="56" actId="27803"/>
          <ac:spMkLst>
            <pc:docMk/>
            <pc:sldMk cId="449531856" sldId="273"/>
            <ac:spMk id="227" creationId="{19DD22E2-2553-9F1E-7F52-4DB988515D2B}"/>
          </ac:spMkLst>
        </pc:spChg>
        <pc:spChg chg="mod">
          <ac:chgData name="Gera Weiss" userId="f0aa0173-552d-4808-9782-d425e6aaf8d9" providerId="ADAL" clId="{6784E449-7B13-4969-BAD0-50A863137985}" dt="2023-12-19T06:51:43.318" v="56" actId="27803"/>
          <ac:spMkLst>
            <pc:docMk/>
            <pc:sldMk cId="449531856" sldId="273"/>
            <ac:spMk id="228" creationId="{88BAA2D2-4E73-F4DA-C0DC-299D1E0CCFCD}"/>
          </ac:spMkLst>
        </pc:spChg>
        <pc:spChg chg="mod">
          <ac:chgData name="Gera Weiss" userId="f0aa0173-552d-4808-9782-d425e6aaf8d9" providerId="ADAL" clId="{6784E449-7B13-4969-BAD0-50A863137985}" dt="2023-12-19T06:51:43.318" v="56" actId="27803"/>
          <ac:spMkLst>
            <pc:docMk/>
            <pc:sldMk cId="449531856" sldId="273"/>
            <ac:spMk id="230" creationId="{820FA612-034C-656E-DF7C-1A13CBE503D9}"/>
          </ac:spMkLst>
        </pc:spChg>
        <pc:spChg chg="mod">
          <ac:chgData name="Gera Weiss" userId="f0aa0173-552d-4808-9782-d425e6aaf8d9" providerId="ADAL" clId="{6784E449-7B13-4969-BAD0-50A863137985}" dt="2023-12-19T06:51:43.318" v="56" actId="27803"/>
          <ac:spMkLst>
            <pc:docMk/>
            <pc:sldMk cId="449531856" sldId="273"/>
            <ac:spMk id="231" creationId="{565957D0-2363-8644-F58F-33EE5CE37CFF}"/>
          </ac:spMkLst>
        </pc:spChg>
        <pc:spChg chg="mod">
          <ac:chgData name="Gera Weiss" userId="f0aa0173-552d-4808-9782-d425e6aaf8d9" providerId="ADAL" clId="{6784E449-7B13-4969-BAD0-50A863137985}" dt="2023-12-19T06:51:43.318" v="56" actId="27803"/>
          <ac:spMkLst>
            <pc:docMk/>
            <pc:sldMk cId="449531856" sldId="273"/>
            <ac:spMk id="232" creationId="{F2D62313-CD6E-74AE-A0B5-55283F1D1B96}"/>
          </ac:spMkLst>
        </pc:spChg>
        <pc:spChg chg="mod">
          <ac:chgData name="Gera Weiss" userId="f0aa0173-552d-4808-9782-d425e6aaf8d9" providerId="ADAL" clId="{6784E449-7B13-4969-BAD0-50A863137985}" dt="2023-12-19T06:51:43.318" v="56" actId="27803"/>
          <ac:spMkLst>
            <pc:docMk/>
            <pc:sldMk cId="449531856" sldId="273"/>
            <ac:spMk id="234" creationId="{4C94C065-CF5E-50B0-AE14-D96506F93FDC}"/>
          </ac:spMkLst>
        </pc:spChg>
        <pc:spChg chg="mod">
          <ac:chgData name="Gera Weiss" userId="f0aa0173-552d-4808-9782-d425e6aaf8d9" providerId="ADAL" clId="{6784E449-7B13-4969-BAD0-50A863137985}" dt="2023-12-19T06:51:43.318" v="56" actId="27803"/>
          <ac:spMkLst>
            <pc:docMk/>
            <pc:sldMk cId="449531856" sldId="273"/>
            <ac:spMk id="235" creationId="{16590BA7-84D9-DA2E-BA7F-F1FDB401C0CF}"/>
          </ac:spMkLst>
        </pc:spChg>
        <pc:spChg chg="mod">
          <ac:chgData name="Gera Weiss" userId="f0aa0173-552d-4808-9782-d425e6aaf8d9" providerId="ADAL" clId="{6784E449-7B13-4969-BAD0-50A863137985}" dt="2023-12-19T06:51:43.318" v="56" actId="27803"/>
          <ac:spMkLst>
            <pc:docMk/>
            <pc:sldMk cId="449531856" sldId="273"/>
            <ac:spMk id="236" creationId="{AF302687-1467-5610-8B1F-8C5BCE73048D}"/>
          </ac:spMkLst>
        </pc:spChg>
        <pc:spChg chg="mod">
          <ac:chgData name="Gera Weiss" userId="f0aa0173-552d-4808-9782-d425e6aaf8d9" providerId="ADAL" clId="{6784E449-7B13-4969-BAD0-50A863137985}" dt="2023-12-19T06:51:43.318" v="56" actId="27803"/>
          <ac:spMkLst>
            <pc:docMk/>
            <pc:sldMk cId="449531856" sldId="273"/>
            <ac:spMk id="237" creationId="{0AC0166C-FF95-093E-2BE5-80F7DD59E820}"/>
          </ac:spMkLst>
        </pc:spChg>
        <pc:spChg chg="mod">
          <ac:chgData name="Gera Weiss" userId="f0aa0173-552d-4808-9782-d425e6aaf8d9" providerId="ADAL" clId="{6784E449-7B13-4969-BAD0-50A863137985}" dt="2023-12-19T06:51:43.318" v="56" actId="27803"/>
          <ac:spMkLst>
            <pc:docMk/>
            <pc:sldMk cId="449531856" sldId="273"/>
            <ac:spMk id="239" creationId="{2CC2ACEC-F5FE-5C79-5612-ED1211C7DF65}"/>
          </ac:spMkLst>
        </pc:spChg>
        <pc:spChg chg="mod">
          <ac:chgData name="Gera Weiss" userId="f0aa0173-552d-4808-9782-d425e6aaf8d9" providerId="ADAL" clId="{6784E449-7B13-4969-BAD0-50A863137985}" dt="2023-12-19T06:51:43.318" v="56" actId="27803"/>
          <ac:spMkLst>
            <pc:docMk/>
            <pc:sldMk cId="449531856" sldId="273"/>
            <ac:spMk id="240" creationId="{4DDCACBE-47A1-4F59-1BA6-9689FF61F180}"/>
          </ac:spMkLst>
        </pc:spChg>
        <pc:spChg chg="mod">
          <ac:chgData name="Gera Weiss" userId="f0aa0173-552d-4808-9782-d425e6aaf8d9" providerId="ADAL" clId="{6784E449-7B13-4969-BAD0-50A863137985}" dt="2023-12-19T06:51:43.318" v="56" actId="27803"/>
          <ac:spMkLst>
            <pc:docMk/>
            <pc:sldMk cId="449531856" sldId="273"/>
            <ac:spMk id="242" creationId="{AA0319AE-3FCC-5775-E93D-2C46E197E948}"/>
          </ac:spMkLst>
        </pc:spChg>
        <pc:spChg chg="mod">
          <ac:chgData name="Gera Weiss" userId="f0aa0173-552d-4808-9782-d425e6aaf8d9" providerId="ADAL" clId="{6784E449-7B13-4969-BAD0-50A863137985}" dt="2023-12-19T06:51:43.318" v="56" actId="27803"/>
          <ac:spMkLst>
            <pc:docMk/>
            <pc:sldMk cId="449531856" sldId="273"/>
            <ac:spMk id="243" creationId="{9553C760-2BE3-7B70-144A-A106703B3EC2}"/>
          </ac:spMkLst>
        </pc:spChg>
        <pc:spChg chg="mod">
          <ac:chgData name="Gera Weiss" userId="f0aa0173-552d-4808-9782-d425e6aaf8d9" providerId="ADAL" clId="{6784E449-7B13-4969-BAD0-50A863137985}" dt="2023-12-19T06:51:43.318" v="56" actId="27803"/>
          <ac:spMkLst>
            <pc:docMk/>
            <pc:sldMk cId="449531856" sldId="273"/>
            <ac:spMk id="244" creationId="{E2C2DD54-79E6-BD07-DD5E-3C4E729D02D4}"/>
          </ac:spMkLst>
        </pc:spChg>
        <pc:spChg chg="mod">
          <ac:chgData name="Gera Weiss" userId="f0aa0173-552d-4808-9782-d425e6aaf8d9" providerId="ADAL" clId="{6784E449-7B13-4969-BAD0-50A863137985}" dt="2023-12-19T06:51:43.318" v="56" actId="27803"/>
          <ac:spMkLst>
            <pc:docMk/>
            <pc:sldMk cId="449531856" sldId="273"/>
            <ac:spMk id="246" creationId="{4DFAADFC-E717-1DF0-DF5E-556D516C2CEA}"/>
          </ac:spMkLst>
        </pc:spChg>
        <pc:spChg chg="mod">
          <ac:chgData name="Gera Weiss" userId="f0aa0173-552d-4808-9782-d425e6aaf8d9" providerId="ADAL" clId="{6784E449-7B13-4969-BAD0-50A863137985}" dt="2023-12-19T06:51:43.318" v="56" actId="27803"/>
          <ac:spMkLst>
            <pc:docMk/>
            <pc:sldMk cId="449531856" sldId="273"/>
            <ac:spMk id="247" creationId="{6BC62E92-ABC0-D477-21A1-4A4A2131D792}"/>
          </ac:spMkLst>
        </pc:spChg>
        <pc:spChg chg="mod">
          <ac:chgData name="Gera Weiss" userId="f0aa0173-552d-4808-9782-d425e6aaf8d9" providerId="ADAL" clId="{6784E449-7B13-4969-BAD0-50A863137985}" dt="2023-12-19T06:51:43.318" v="56" actId="27803"/>
          <ac:spMkLst>
            <pc:docMk/>
            <pc:sldMk cId="449531856" sldId="273"/>
            <ac:spMk id="248" creationId="{A0CF094A-C516-EB81-3DB9-3C36D945156C}"/>
          </ac:spMkLst>
        </pc:spChg>
        <pc:spChg chg="mod">
          <ac:chgData name="Gera Weiss" userId="f0aa0173-552d-4808-9782-d425e6aaf8d9" providerId="ADAL" clId="{6784E449-7B13-4969-BAD0-50A863137985}" dt="2023-12-19T06:51:43.318" v="56" actId="27803"/>
          <ac:spMkLst>
            <pc:docMk/>
            <pc:sldMk cId="449531856" sldId="273"/>
            <ac:spMk id="249" creationId="{888F8ACF-E939-D1C0-41C8-9734C6A86664}"/>
          </ac:spMkLst>
        </pc:spChg>
        <pc:spChg chg="mod">
          <ac:chgData name="Gera Weiss" userId="f0aa0173-552d-4808-9782-d425e6aaf8d9" providerId="ADAL" clId="{6784E449-7B13-4969-BAD0-50A863137985}" dt="2023-12-19T06:51:43.318" v="56" actId="27803"/>
          <ac:spMkLst>
            <pc:docMk/>
            <pc:sldMk cId="449531856" sldId="273"/>
            <ac:spMk id="251" creationId="{2BFC64DE-F4A3-09CA-5D21-A163174B657B}"/>
          </ac:spMkLst>
        </pc:spChg>
        <pc:spChg chg="mod">
          <ac:chgData name="Gera Weiss" userId="f0aa0173-552d-4808-9782-d425e6aaf8d9" providerId="ADAL" clId="{6784E449-7B13-4969-BAD0-50A863137985}" dt="2023-12-19T06:51:43.318" v="56" actId="27803"/>
          <ac:spMkLst>
            <pc:docMk/>
            <pc:sldMk cId="449531856" sldId="273"/>
            <ac:spMk id="252" creationId="{422D1289-5B07-A5B0-0E51-078501E52FA1}"/>
          </ac:spMkLst>
        </pc:spChg>
        <pc:spChg chg="mod">
          <ac:chgData name="Gera Weiss" userId="f0aa0173-552d-4808-9782-d425e6aaf8d9" providerId="ADAL" clId="{6784E449-7B13-4969-BAD0-50A863137985}" dt="2023-12-19T06:51:43.318" v="56" actId="27803"/>
          <ac:spMkLst>
            <pc:docMk/>
            <pc:sldMk cId="449531856" sldId="273"/>
            <ac:spMk id="254" creationId="{2BEAC973-F6CE-253F-6BB2-5F0F215A6591}"/>
          </ac:spMkLst>
        </pc:spChg>
        <pc:spChg chg="mod">
          <ac:chgData name="Gera Weiss" userId="f0aa0173-552d-4808-9782-d425e6aaf8d9" providerId="ADAL" clId="{6784E449-7B13-4969-BAD0-50A863137985}" dt="2023-12-19T06:51:43.318" v="56" actId="27803"/>
          <ac:spMkLst>
            <pc:docMk/>
            <pc:sldMk cId="449531856" sldId="273"/>
            <ac:spMk id="255" creationId="{635E2C1F-3BD3-F920-6F0D-52F147F0BB3A}"/>
          </ac:spMkLst>
        </pc:spChg>
        <pc:spChg chg="mod">
          <ac:chgData name="Gera Weiss" userId="f0aa0173-552d-4808-9782-d425e6aaf8d9" providerId="ADAL" clId="{6784E449-7B13-4969-BAD0-50A863137985}" dt="2023-12-19T06:51:43.318" v="56" actId="27803"/>
          <ac:spMkLst>
            <pc:docMk/>
            <pc:sldMk cId="449531856" sldId="273"/>
            <ac:spMk id="256" creationId="{264BA337-BE8B-2249-4B6C-97379C0AC550}"/>
          </ac:spMkLst>
        </pc:spChg>
        <pc:spChg chg="mod">
          <ac:chgData name="Gera Weiss" userId="f0aa0173-552d-4808-9782-d425e6aaf8d9" providerId="ADAL" clId="{6784E449-7B13-4969-BAD0-50A863137985}" dt="2023-12-19T06:51:43.318" v="56" actId="27803"/>
          <ac:spMkLst>
            <pc:docMk/>
            <pc:sldMk cId="449531856" sldId="273"/>
            <ac:spMk id="258" creationId="{14873ACC-EAD5-63D4-9AE1-3EB427F3E2DC}"/>
          </ac:spMkLst>
        </pc:spChg>
        <pc:spChg chg="mod">
          <ac:chgData name="Gera Weiss" userId="f0aa0173-552d-4808-9782-d425e6aaf8d9" providerId="ADAL" clId="{6784E449-7B13-4969-BAD0-50A863137985}" dt="2023-12-19T06:51:43.318" v="56" actId="27803"/>
          <ac:spMkLst>
            <pc:docMk/>
            <pc:sldMk cId="449531856" sldId="273"/>
            <ac:spMk id="259" creationId="{22A25DBF-C30C-5265-872B-BF4B8488C319}"/>
          </ac:spMkLst>
        </pc:spChg>
        <pc:spChg chg="mod">
          <ac:chgData name="Gera Weiss" userId="f0aa0173-552d-4808-9782-d425e6aaf8d9" providerId="ADAL" clId="{6784E449-7B13-4969-BAD0-50A863137985}" dt="2023-12-19T06:51:43.318" v="56" actId="27803"/>
          <ac:spMkLst>
            <pc:docMk/>
            <pc:sldMk cId="449531856" sldId="273"/>
            <ac:spMk id="260" creationId="{F661DFFF-288A-8198-EE56-41036635B5ED}"/>
          </ac:spMkLst>
        </pc:spChg>
        <pc:spChg chg="mod">
          <ac:chgData name="Gera Weiss" userId="f0aa0173-552d-4808-9782-d425e6aaf8d9" providerId="ADAL" clId="{6784E449-7B13-4969-BAD0-50A863137985}" dt="2023-12-19T06:51:43.318" v="56" actId="27803"/>
          <ac:spMkLst>
            <pc:docMk/>
            <pc:sldMk cId="449531856" sldId="273"/>
            <ac:spMk id="261" creationId="{843B996A-32F2-E717-2FDC-B9E5C8D71C5A}"/>
          </ac:spMkLst>
        </pc:spChg>
        <pc:spChg chg="mod">
          <ac:chgData name="Gera Weiss" userId="f0aa0173-552d-4808-9782-d425e6aaf8d9" providerId="ADAL" clId="{6784E449-7B13-4969-BAD0-50A863137985}" dt="2023-12-19T06:51:43.318" v="56" actId="27803"/>
          <ac:spMkLst>
            <pc:docMk/>
            <pc:sldMk cId="449531856" sldId="273"/>
            <ac:spMk id="263" creationId="{A58BB665-1376-B379-AEEE-7FDDE8457EF7}"/>
          </ac:spMkLst>
        </pc:spChg>
        <pc:spChg chg="mod">
          <ac:chgData name="Gera Weiss" userId="f0aa0173-552d-4808-9782-d425e6aaf8d9" providerId="ADAL" clId="{6784E449-7B13-4969-BAD0-50A863137985}" dt="2023-12-19T06:51:43.318" v="56" actId="27803"/>
          <ac:spMkLst>
            <pc:docMk/>
            <pc:sldMk cId="449531856" sldId="273"/>
            <ac:spMk id="264" creationId="{F0F79F48-B684-92F9-AC43-79EB967E4E42}"/>
          </ac:spMkLst>
        </pc:spChg>
        <pc:spChg chg="mod">
          <ac:chgData name="Gera Weiss" userId="f0aa0173-552d-4808-9782-d425e6aaf8d9" providerId="ADAL" clId="{6784E449-7B13-4969-BAD0-50A863137985}" dt="2023-12-19T06:51:43.318" v="56" actId="27803"/>
          <ac:spMkLst>
            <pc:docMk/>
            <pc:sldMk cId="449531856" sldId="273"/>
            <ac:spMk id="266" creationId="{3C9A932F-8313-1BAA-B689-3C20FB667F75}"/>
          </ac:spMkLst>
        </pc:spChg>
        <pc:spChg chg="mod">
          <ac:chgData name="Gera Weiss" userId="f0aa0173-552d-4808-9782-d425e6aaf8d9" providerId="ADAL" clId="{6784E449-7B13-4969-BAD0-50A863137985}" dt="2023-12-19T06:51:43.318" v="56" actId="27803"/>
          <ac:spMkLst>
            <pc:docMk/>
            <pc:sldMk cId="449531856" sldId="273"/>
            <ac:spMk id="267" creationId="{CE3D9AF0-D979-C3A8-8033-A021DD87B4CA}"/>
          </ac:spMkLst>
        </pc:spChg>
        <pc:spChg chg="mod">
          <ac:chgData name="Gera Weiss" userId="f0aa0173-552d-4808-9782-d425e6aaf8d9" providerId="ADAL" clId="{6784E449-7B13-4969-BAD0-50A863137985}" dt="2023-12-19T06:51:43.318" v="56" actId="27803"/>
          <ac:spMkLst>
            <pc:docMk/>
            <pc:sldMk cId="449531856" sldId="273"/>
            <ac:spMk id="268" creationId="{17D5503E-BC30-2B88-9CDC-B0710BF3B8EE}"/>
          </ac:spMkLst>
        </pc:spChg>
        <pc:spChg chg="mod">
          <ac:chgData name="Gera Weiss" userId="f0aa0173-552d-4808-9782-d425e6aaf8d9" providerId="ADAL" clId="{6784E449-7B13-4969-BAD0-50A863137985}" dt="2023-12-19T06:51:43.318" v="56" actId="27803"/>
          <ac:spMkLst>
            <pc:docMk/>
            <pc:sldMk cId="449531856" sldId="273"/>
            <ac:spMk id="270" creationId="{7B2F6FB7-B279-9748-871B-4676FDFA2B9B}"/>
          </ac:spMkLst>
        </pc:spChg>
        <pc:spChg chg="mod">
          <ac:chgData name="Gera Weiss" userId="f0aa0173-552d-4808-9782-d425e6aaf8d9" providerId="ADAL" clId="{6784E449-7B13-4969-BAD0-50A863137985}" dt="2023-12-19T06:51:43.318" v="56" actId="27803"/>
          <ac:spMkLst>
            <pc:docMk/>
            <pc:sldMk cId="449531856" sldId="273"/>
            <ac:spMk id="271" creationId="{26DB2F23-EB3E-C6EA-FC69-1CBCE747C4F0}"/>
          </ac:spMkLst>
        </pc:spChg>
        <pc:spChg chg="mod">
          <ac:chgData name="Gera Weiss" userId="f0aa0173-552d-4808-9782-d425e6aaf8d9" providerId="ADAL" clId="{6784E449-7B13-4969-BAD0-50A863137985}" dt="2023-12-19T06:51:43.318" v="56" actId="27803"/>
          <ac:spMkLst>
            <pc:docMk/>
            <pc:sldMk cId="449531856" sldId="273"/>
            <ac:spMk id="272" creationId="{3096207E-4849-0198-346B-5ABEC9ACD05F}"/>
          </ac:spMkLst>
        </pc:spChg>
        <pc:spChg chg="mod">
          <ac:chgData name="Gera Weiss" userId="f0aa0173-552d-4808-9782-d425e6aaf8d9" providerId="ADAL" clId="{6784E449-7B13-4969-BAD0-50A863137985}" dt="2023-12-19T06:51:43.318" v="56" actId="27803"/>
          <ac:spMkLst>
            <pc:docMk/>
            <pc:sldMk cId="449531856" sldId="273"/>
            <ac:spMk id="274" creationId="{D7552F68-4929-874B-BAB2-A6D3E08E507E}"/>
          </ac:spMkLst>
        </pc:spChg>
        <pc:spChg chg="mod">
          <ac:chgData name="Gera Weiss" userId="f0aa0173-552d-4808-9782-d425e6aaf8d9" providerId="ADAL" clId="{6784E449-7B13-4969-BAD0-50A863137985}" dt="2023-12-19T06:51:43.318" v="56" actId="27803"/>
          <ac:spMkLst>
            <pc:docMk/>
            <pc:sldMk cId="449531856" sldId="273"/>
            <ac:spMk id="275" creationId="{F06ABED2-6C5B-1E5C-491E-8762DCC41F7D}"/>
          </ac:spMkLst>
        </pc:spChg>
        <pc:spChg chg="mod">
          <ac:chgData name="Gera Weiss" userId="f0aa0173-552d-4808-9782-d425e6aaf8d9" providerId="ADAL" clId="{6784E449-7B13-4969-BAD0-50A863137985}" dt="2023-12-19T06:51:43.318" v="56" actId="27803"/>
          <ac:spMkLst>
            <pc:docMk/>
            <pc:sldMk cId="449531856" sldId="273"/>
            <ac:spMk id="276" creationId="{F0B1DF70-4DCC-D311-3EA2-44B0BCCEF6B3}"/>
          </ac:spMkLst>
        </pc:spChg>
        <pc:spChg chg="mod">
          <ac:chgData name="Gera Weiss" userId="f0aa0173-552d-4808-9782-d425e6aaf8d9" providerId="ADAL" clId="{6784E449-7B13-4969-BAD0-50A863137985}" dt="2023-12-19T06:51:43.318" v="56" actId="27803"/>
          <ac:spMkLst>
            <pc:docMk/>
            <pc:sldMk cId="449531856" sldId="273"/>
            <ac:spMk id="278" creationId="{35EBC008-D126-B09A-AD5E-C08139B7A71E}"/>
          </ac:spMkLst>
        </pc:spChg>
        <pc:spChg chg="mod">
          <ac:chgData name="Gera Weiss" userId="f0aa0173-552d-4808-9782-d425e6aaf8d9" providerId="ADAL" clId="{6784E449-7B13-4969-BAD0-50A863137985}" dt="2023-12-19T06:51:43.318" v="56" actId="27803"/>
          <ac:spMkLst>
            <pc:docMk/>
            <pc:sldMk cId="449531856" sldId="273"/>
            <ac:spMk id="279" creationId="{511B6463-E666-CF1E-8DE8-A39C4ED8F765}"/>
          </ac:spMkLst>
        </pc:spChg>
        <pc:spChg chg="mod">
          <ac:chgData name="Gera Weiss" userId="f0aa0173-552d-4808-9782-d425e6aaf8d9" providerId="ADAL" clId="{6784E449-7B13-4969-BAD0-50A863137985}" dt="2023-12-19T06:51:43.318" v="56" actId="27803"/>
          <ac:spMkLst>
            <pc:docMk/>
            <pc:sldMk cId="449531856" sldId="273"/>
            <ac:spMk id="280" creationId="{8A55EFEE-6FC9-0580-871B-8AEC09A0D0C9}"/>
          </ac:spMkLst>
        </pc:spChg>
        <pc:spChg chg="mod">
          <ac:chgData name="Gera Weiss" userId="f0aa0173-552d-4808-9782-d425e6aaf8d9" providerId="ADAL" clId="{6784E449-7B13-4969-BAD0-50A863137985}" dt="2023-12-19T06:51:43.318" v="56" actId="27803"/>
          <ac:spMkLst>
            <pc:docMk/>
            <pc:sldMk cId="449531856" sldId="273"/>
            <ac:spMk id="281" creationId="{84E2E0A1-1CE4-7012-3C11-4AEA1074DDE9}"/>
          </ac:spMkLst>
        </pc:spChg>
        <pc:spChg chg="mod">
          <ac:chgData name="Gera Weiss" userId="f0aa0173-552d-4808-9782-d425e6aaf8d9" providerId="ADAL" clId="{6784E449-7B13-4969-BAD0-50A863137985}" dt="2023-12-19T06:51:43.318" v="56" actId="27803"/>
          <ac:spMkLst>
            <pc:docMk/>
            <pc:sldMk cId="449531856" sldId="273"/>
            <ac:spMk id="283" creationId="{7A18654E-799D-0E39-B54F-A68D5023F9F8}"/>
          </ac:spMkLst>
        </pc:spChg>
        <pc:spChg chg="mod">
          <ac:chgData name="Gera Weiss" userId="f0aa0173-552d-4808-9782-d425e6aaf8d9" providerId="ADAL" clId="{6784E449-7B13-4969-BAD0-50A863137985}" dt="2023-12-19T06:51:43.318" v="56" actId="27803"/>
          <ac:spMkLst>
            <pc:docMk/>
            <pc:sldMk cId="449531856" sldId="273"/>
            <ac:spMk id="284" creationId="{B6259B37-8A3F-0F78-8078-E39141A3891C}"/>
          </ac:spMkLst>
        </pc:spChg>
        <pc:spChg chg="mod">
          <ac:chgData name="Gera Weiss" userId="f0aa0173-552d-4808-9782-d425e6aaf8d9" providerId="ADAL" clId="{6784E449-7B13-4969-BAD0-50A863137985}" dt="2023-12-19T06:51:43.318" v="56" actId="27803"/>
          <ac:spMkLst>
            <pc:docMk/>
            <pc:sldMk cId="449531856" sldId="273"/>
            <ac:spMk id="285" creationId="{78D4B43C-C2EF-54E5-D417-A636D249ED67}"/>
          </ac:spMkLst>
        </pc:spChg>
        <pc:spChg chg="mod">
          <ac:chgData name="Gera Weiss" userId="f0aa0173-552d-4808-9782-d425e6aaf8d9" providerId="ADAL" clId="{6784E449-7B13-4969-BAD0-50A863137985}" dt="2023-12-19T06:51:43.318" v="56" actId="27803"/>
          <ac:spMkLst>
            <pc:docMk/>
            <pc:sldMk cId="449531856" sldId="273"/>
            <ac:spMk id="287" creationId="{D8A641EF-A3C7-9D9D-E103-F720E1357CF3}"/>
          </ac:spMkLst>
        </pc:spChg>
        <pc:spChg chg="mod">
          <ac:chgData name="Gera Weiss" userId="f0aa0173-552d-4808-9782-d425e6aaf8d9" providerId="ADAL" clId="{6784E449-7B13-4969-BAD0-50A863137985}" dt="2023-12-19T06:51:43.318" v="56" actId="27803"/>
          <ac:spMkLst>
            <pc:docMk/>
            <pc:sldMk cId="449531856" sldId="273"/>
            <ac:spMk id="288" creationId="{AF784EC9-94E0-C9C9-7C49-6A2F2BACFAE4}"/>
          </ac:spMkLst>
        </pc:spChg>
        <pc:spChg chg="mod">
          <ac:chgData name="Gera Weiss" userId="f0aa0173-552d-4808-9782-d425e6aaf8d9" providerId="ADAL" clId="{6784E449-7B13-4969-BAD0-50A863137985}" dt="2023-12-19T06:51:43.318" v="56" actId="27803"/>
          <ac:spMkLst>
            <pc:docMk/>
            <pc:sldMk cId="449531856" sldId="273"/>
            <ac:spMk id="289" creationId="{9CA622C3-A768-7E2B-D03B-D4C127AD92D8}"/>
          </ac:spMkLst>
        </pc:spChg>
        <pc:spChg chg="mod">
          <ac:chgData name="Gera Weiss" userId="f0aa0173-552d-4808-9782-d425e6aaf8d9" providerId="ADAL" clId="{6784E449-7B13-4969-BAD0-50A863137985}" dt="2023-12-19T06:51:43.318" v="56" actId="27803"/>
          <ac:spMkLst>
            <pc:docMk/>
            <pc:sldMk cId="449531856" sldId="273"/>
            <ac:spMk id="290" creationId="{079146FF-84E9-E617-8D70-FA455E507531}"/>
          </ac:spMkLst>
        </pc:spChg>
        <pc:spChg chg="mod">
          <ac:chgData name="Gera Weiss" userId="f0aa0173-552d-4808-9782-d425e6aaf8d9" providerId="ADAL" clId="{6784E449-7B13-4969-BAD0-50A863137985}" dt="2023-12-19T06:51:43.318" v="56" actId="27803"/>
          <ac:spMkLst>
            <pc:docMk/>
            <pc:sldMk cId="449531856" sldId="273"/>
            <ac:spMk id="292" creationId="{7A0CBD2D-D61E-F222-DAD9-812CE448BD8A}"/>
          </ac:spMkLst>
        </pc:spChg>
        <pc:spChg chg="mod">
          <ac:chgData name="Gera Weiss" userId="f0aa0173-552d-4808-9782-d425e6aaf8d9" providerId="ADAL" clId="{6784E449-7B13-4969-BAD0-50A863137985}" dt="2023-12-19T06:51:43.318" v="56" actId="27803"/>
          <ac:spMkLst>
            <pc:docMk/>
            <pc:sldMk cId="449531856" sldId="273"/>
            <ac:spMk id="293" creationId="{65C4E0EC-FAD2-49DB-1043-37338F7D3263}"/>
          </ac:spMkLst>
        </pc:spChg>
        <pc:spChg chg="mod">
          <ac:chgData name="Gera Weiss" userId="f0aa0173-552d-4808-9782-d425e6aaf8d9" providerId="ADAL" clId="{6784E449-7B13-4969-BAD0-50A863137985}" dt="2023-12-19T06:51:43.318" v="56" actId="27803"/>
          <ac:spMkLst>
            <pc:docMk/>
            <pc:sldMk cId="449531856" sldId="273"/>
            <ac:spMk id="295" creationId="{630A6404-6704-18CD-3907-74C1E378BA57}"/>
          </ac:spMkLst>
        </pc:spChg>
        <pc:spChg chg="mod">
          <ac:chgData name="Gera Weiss" userId="f0aa0173-552d-4808-9782-d425e6aaf8d9" providerId="ADAL" clId="{6784E449-7B13-4969-BAD0-50A863137985}" dt="2023-12-19T06:51:43.318" v="56" actId="27803"/>
          <ac:spMkLst>
            <pc:docMk/>
            <pc:sldMk cId="449531856" sldId="273"/>
            <ac:spMk id="296" creationId="{92FD3AC8-061F-482B-6C8B-8F95157E5B35}"/>
          </ac:spMkLst>
        </pc:spChg>
        <pc:spChg chg="mod">
          <ac:chgData name="Gera Weiss" userId="f0aa0173-552d-4808-9782-d425e6aaf8d9" providerId="ADAL" clId="{6784E449-7B13-4969-BAD0-50A863137985}" dt="2023-12-19T06:51:43.318" v="56" actId="27803"/>
          <ac:spMkLst>
            <pc:docMk/>
            <pc:sldMk cId="449531856" sldId="273"/>
            <ac:spMk id="297" creationId="{A26DBE58-1EEF-7EC4-D3A5-B10246675C9C}"/>
          </ac:spMkLst>
        </pc:spChg>
        <pc:spChg chg="mod">
          <ac:chgData name="Gera Weiss" userId="f0aa0173-552d-4808-9782-d425e6aaf8d9" providerId="ADAL" clId="{6784E449-7B13-4969-BAD0-50A863137985}" dt="2023-12-19T06:51:43.318" v="56" actId="27803"/>
          <ac:spMkLst>
            <pc:docMk/>
            <pc:sldMk cId="449531856" sldId="273"/>
            <ac:spMk id="298" creationId="{6AA1E064-63C8-1297-7EC6-36662B55F15F}"/>
          </ac:spMkLst>
        </pc:spChg>
        <pc:spChg chg="mod">
          <ac:chgData name="Gera Weiss" userId="f0aa0173-552d-4808-9782-d425e6aaf8d9" providerId="ADAL" clId="{6784E449-7B13-4969-BAD0-50A863137985}" dt="2023-12-19T06:51:43.318" v="56" actId="27803"/>
          <ac:spMkLst>
            <pc:docMk/>
            <pc:sldMk cId="449531856" sldId="273"/>
            <ac:spMk id="300" creationId="{D7E69EC9-E52B-AD40-DD2C-5BBF46EAA3D4}"/>
          </ac:spMkLst>
        </pc:spChg>
        <pc:spChg chg="mod">
          <ac:chgData name="Gera Weiss" userId="f0aa0173-552d-4808-9782-d425e6aaf8d9" providerId="ADAL" clId="{6784E449-7B13-4969-BAD0-50A863137985}" dt="2023-12-19T06:51:43.318" v="56" actId="27803"/>
          <ac:spMkLst>
            <pc:docMk/>
            <pc:sldMk cId="449531856" sldId="273"/>
            <ac:spMk id="301" creationId="{C66C845C-8C2E-6F69-FB91-416C7271271E}"/>
          </ac:spMkLst>
        </pc:spChg>
        <pc:spChg chg="mod">
          <ac:chgData name="Gera Weiss" userId="f0aa0173-552d-4808-9782-d425e6aaf8d9" providerId="ADAL" clId="{6784E449-7B13-4969-BAD0-50A863137985}" dt="2023-12-19T06:51:43.318" v="56" actId="27803"/>
          <ac:spMkLst>
            <pc:docMk/>
            <pc:sldMk cId="449531856" sldId="273"/>
            <ac:spMk id="302" creationId="{FCBC413F-3DB8-BB46-6F71-693C833EB0FF}"/>
          </ac:spMkLst>
        </pc:spChg>
        <pc:spChg chg="mod">
          <ac:chgData name="Gera Weiss" userId="f0aa0173-552d-4808-9782-d425e6aaf8d9" providerId="ADAL" clId="{6784E449-7B13-4969-BAD0-50A863137985}" dt="2023-12-19T06:51:43.318" v="56" actId="27803"/>
          <ac:spMkLst>
            <pc:docMk/>
            <pc:sldMk cId="449531856" sldId="273"/>
            <ac:spMk id="304" creationId="{54D9E4BA-A7B8-2A68-5FEF-079A9BE7E3C6}"/>
          </ac:spMkLst>
        </pc:spChg>
        <pc:spChg chg="mod">
          <ac:chgData name="Gera Weiss" userId="f0aa0173-552d-4808-9782-d425e6aaf8d9" providerId="ADAL" clId="{6784E449-7B13-4969-BAD0-50A863137985}" dt="2023-12-19T06:51:43.318" v="56" actId="27803"/>
          <ac:spMkLst>
            <pc:docMk/>
            <pc:sldMk cId="449531856" sldId="273"/>
            <ac:spMk id="305" creationId="{9ADB75CD-5BDE-245E-25C5-AB4B7BB98421}"/>
          </ac:spMkLst>
        </pc:spChg>
        <pc:spChg chg="mod">
          <ac:chgData name="Gera Weiss" userId="f0aa0173-552d-4808-9782-d425e6aaf8d9" providerId="ADAL" clId="{6784E449-7B13-4969-BAD0-50A863137985}" dt="2023-12-19T06:51:43.318" v="56" actId="27803"/>
          <ac:spMkLst>
            <pc:docMk/>
            <pc:sldMk cId="449531856" sldId="273"/>
            <ac:spMk id="306" creationId="{A7539721-BE11-6EFD-AC0F-C53C9128B0E8}"/>
          </ac:spMkLst>
        </pc:spChg>
        <pc:spChg chg="mod">
          <ac:chgData name="Gera Weiss" userId="f0aa0173-552d-4808-9782-d425e6aaf8d9" providerId="ADAL" clId="{6784E449-7B13-4969-BAD0-50A863137985}" dt="2023-12-19T06:51:43.318" v="56" actId="27803"/>
          <ac:spMkLst>
            <pc:docMk/>
            <pc:sldMk cId="449531856" sldId="273"/>
            <ac:spMk id="307" creationId="{435E5A4A-6F1E-28BD-1F5B-9DAF1DC4D1F0}"/>
          </ac:spMkLst>
        </pc:spChg>
        <pc:spChg chg="mod">
          <ac:chgData name="Gera Weiss" userId="f0aa0173-552d-4808-9782-d425e6aaf8d9" providerId="ADAL" clId="{6784E449-7B13-4969-BAD0-50A863137985}" dt="2023-12-19T06:51:43.318" v="56" actId="27803"/>
          <ac:spMkLst>
            <pc:docMk/>
            <pc:sldMk cId="449531856" sldId="273"/>
            <ac:spMk id="309" creationId="{558E8A44-027D-47B2-E496-C6E75B81BD6A}"/>
          </ac:spMkLst>
        </pc:spChg>
        <pc:spChg chg="mod">
          <ac:chgData name="Gera Weiss" userId="f0aa0173-552d-4808-9782-d425e6aaf8d9" providerId="ADAL" clId="{6784E449-7B13-4969-BAD0-50A863137985}" dt="2023-12-19T06:51:43.318" v="56" actId="27803"/>
          <ac:spMkLst>
            <pc:docMk/>
            <pc:sldMk cId="449531856" sldId="273"/>
            <ac:spMk id="310" creationId="{944BCEB9-604B-6D8B-5BB5-81311A0D72E5}"/>
          </ac:spMkLst>
        </pc:spChg>
        <pc:spChg chg="mod">
          <ac:chgData name="Gera Weiss" userId="f0aa0173-552d-4808-9782-d425e6aaf8d9" providerId="ADAL" clId="{6784E449-7B13-4969-BAD0-50A863137985}" dt="2023-12-19T06:51:43.318" v="56" actId="27803"/>
          <ac:spMkLst>
            <pc:docMk/>
            <pc:sldMk cId="449531856" sldId="273"/>
            <ac:spMk id="312" creationId="{50D5128F-B9F2-94E1-8775-65527C403020}"/>
          </ac:spMkLst>
        </pc:spChg>
        <pc:spChg chg="mod">
          <ac:chgData name="Gera Weiss" userId="f0aa0173-552d-4808-9782-d425e6aaf8d9" providerId="ADAL" clId="{6784E449-7B13-4969-BAD0-50A863137985}" dt="2023-12-19T06:51:43.318" v="56" actId="27803"/>
          <ac:spMkLst>
            <pc:docMk/>
            <pc:sldMk cId="449531856" sldId="273"/>
            <ac:spMk id="313" creationId="{8C368660-4C12-1885-03EB-95664999BB78}"/>
          </ac:spMkLst>
        </pc:spChg>
        <pc:spChg chg="mod">
          <ac:chgData name="Gera Weiss" userId="f0aa0173-552d-4808-9782-d425e6aaf8d9" providerId="ADAL" clId="{6784E449-7B13-4969-BAD0-50A863137985}" dt="2023-12-19T06:51:43.318" v="56" actId="27803"/>
          <ac:spMkLst>
            <pc:docMk/>
            <pc:sldMk cId="449531856" sldId="273"/>
            <ac:spMk id="314" creationId="{402007F9-2B17-28B8-12E6-FD0365BA97F6}"/>
          </ac:spMkLst>
        </pc:spChg>
        <pc:spChg chg="mod">
          <ac:chgData name="Gera Weiss" userId="f0aa0173-552d-4808-9782-d425e6aaf8d9" providerId="ADAL" clId="{6784E449-7B13-4969-BAD0-50A863137985}" dt="2023-12-19T06:51:43.318" v="56" actId="27803"/>
          <ac:spMkLst>
            <pc:docMk/>
            <pc:sldMk cId="449531856" sldId="273"/>
            <ac:spMk id="316" creationId="{F0D2C6F2-4DD5-BE56-D48C-708D98F9E862}"/>
          </ac:spMkLst>
        </pc:spChg>
        <pc:spChg chg="mod">
          <ac:chgData name="Gera Weiss" userId="f0aa0173-552d-4808-9782-d425e6aaf8d9" providerId="ADAL" clId="{6784E449-7B13-4969-BAD0-50A863137985}" dt="2023-12-19T06:51:43.318" v="56" actId="27803"/>
          <ac:spMkLst>
            <pc:docMk/>
            <pc:sldMk cId="449531856" sldId="273"/>
            <ac:spMk id="317" creationId="{6FEFD90B-72AF-FD7C-A726-7C2C488FE5FD}"/>
          </ac:spMkLst>
        </pc:spChg>
        <pc:spChg chg="mod">
          <ac:chgData name="Gera Weiss" userId="f0aa0173-552d-4808-9782-d425e6aaf8d9" providerId="ADAL" clId="{6784E449-7B13-4969-BAD0-50A863137985}" dt="2023-12-19T06:51:43.318" v="56" actId="27803"/>
          <ac:spMkLst>
            <pc:docMk/>
            <pc:sldMk cId="449531856" sldId="273"/>
            <ac:spMk id="319" creationId="{68B77536-3F46-4B83-9E58-A6984938643C}"/>
          </ac:spMkLst>
        </pc:spChg>
        <pc:spChg chg="mod">
          <ac:chgData name="Gera Weiss" userId="f0aa0173-552d-4808-9782-d425e6aaf8d9" providerId="ADAL" clId="{6784E449-7B13-4969-BAD0-50A863137985}" dt="2023-12-19T06:51:43.318" v="56" actId="27803"/>
          <ac:spMkLst>
            <pc:docMk/>
            <pc:sldMk cId="449531856" sldId="273"/>
            <ac:spMk id="320" creationId="{745CFF76-4FD3-95C7-DDDC-EC6AD8C3994E}"/>
          </ac:spMkLst>
        </pc:spChg>
        <pc:spChg chg="mod">
          <ac:chgData name="Gera Weiss" userId="f0aa0173-552d-4808-9782-d425e6aaf8d9" providerId="ADAL" clId="{6784E449-7B13-4969-BAD0-50A863137985}" dt="2023-12-19T06:51:43.318" v="56" actId="27803"/>
          <ac:spMkLst>
            <pc:docMk/>
            <pc:sldMk cId="449531856" sldId="273"/>
            <ac:spMk id="321" creationId="{FCCD1FBA-BBAA-2125-717D-1164ED144EDC}"/>
          </ac:spMkLst>
        </pc:spChg>
        <pc:spChg chg="mod">
          <ac:chgData name="Gera Weiss" userId="f0aa0173-552d-4808-9782-d425e6aaf8d9" providerId="ADAL" clId="{6784E449-7B13-4969-BAD0-50A863137985}" dt="2023-12-19T06:51:43.318" v="56" actId="27803"/>
          <ac:spMkLst>
            <pc:docMk/>
            <pc:sldMk cId="449531856" sldId="273"/>
            <ac:spMk id="323" creationId="{C9050157-E6A8-8056-4906-22D4BAA6539A}"/>
          </ac:spMkLst>
        </pc:spChg>
        <pc:spChg chg="mod">
          <ac:chgData name="Gera Weiss" userId="f0aa0173-552d-4808-9782-d425e6aaf8d9" providerId="ADAL" clId="{6784E449-7B13-4969-BAD0-50A863137985}" dt="2023-12-19T06:51:43.318" v="56" actId="27803"/>
          <ac:spMkLst>
            <pc:docMk/>
            <pc:sldMk cId="449531856" sldId="273"/>
            <ac:spMk id="324" creationId="{1D510E18-FC7F-8974-A3DD-1379AACD3DCD}"/>
          </ac:spMkLst>
        </pc:spChg>
        <pc:spChg chg="mod">
          <ac:chgData name="Gera Weiss" userId="f0aa0173-552d-4808-9782-d425e6aaf8d9" providerId="ADAL" clId="{6784E449-7B13-4969-BAD0-50A863137985}" dt="2023-12-19T06:51:43.318" v="56" actId="27803"/>
          <ac:spMkLst>
            <pc:docMk/>
            <pc:sldMk cId="449531856" sldId="273"/>
            <ac:spMk id="326" creationId="{C9C48EEE-F7C3-34D8-E6F5-C13CD6DB9899}"/>
          </ac:spMkLst>
        </pc:spChg>
        <pc:spChg chg="mod">
          <ac:chgData name="Gera Weiss" userId="f0aa0173-552d-4808-9782-d425e6aaf8d9" providerId="ADAL" clId="{6784E449-7B13-4969-BAD0-50A863137985}" dt="2023-12-19T06:51:43.318" v="56" actId="27803"/>
          <ac:spMkLst>
            <pc:docMk/>
            <pc:sldMk cId="449531856" sldId="273"/>
            <ac:spMk id="327" creationId="{36FB3121-D96D-A377-E03F-8F8079A8E720}"/>
          </ac:spMkLst>
        </pc:spChg>
        <pc:spChg chg="mod">
          <ac:chgData name="Gera Weiss" userId="f0aa0173-552d-4808-9782-d425e6aaf8d9" providerId="ADAL" clId="{6784E449-7B13-4969-BAD0-50A863137985}" dt="2023-12-19T06:51:43.318" v="56" actId="27803"/>
          <ac:spMkLst>
            <pc:docMk/>
            <pc:sldMk cId="449531856" sldId="273"/>
            <ac:spMk id="328" creationId="{73DC242D-8EF3-2E7D-5DFA-31BDBD810C46}"/>
          </ac:spMkLst>
        </pc:spChg>
        <pc:spChg chg="mod">
          <ac:chgData name="Gera Weiss" userId="f0aa0173-552d-4808-9782-d425e6aaf8d9" providerId="ADAL" clId="{6784E449-7B13-4969-BAD0-50A863137985}" dt="2023-12-19T06:51:43.318" v="56" actId="27803"/>
          <ac:spMkLst>
            <pc:docMk/>
            <pc:sldMk cId="449531856" sldId="273"/>
            <ac:spMk id="330" creationId="{B715E662-1A9A-077E-AC4D-4C7421B3463A}"/>
          </ac:spMkLst>
        </pc:spChg>
        <pc:spChg chg="mod">
          <ac:chgData name="Gera Weiss" userId="f0aa0173-552d-4808-9782-d425e6aaf8d9" providerId="ADAL" clId="{6784E449-7B13-4969-BAD0-50A863137985}" dt="2023-12-19T06:51:43.318" v="56" actId="27803"/>
          <ac:spMkLst>
            <pc:docMk/>
            <pc:sldMk cId="449531856" sldId="273"/>
            <ac:spMk id="331" creationId="{D20FF306-CF2A-3D72-0567-9FEB3892CB60}"/>
          </ac:spMkLst>
        </pc:spChg>
        <pc:spChg chg="mod">
          <ac:chgData name="Gera Weiss" userId="f0aa0173-552d-4808-9782-d425e6aaf8d9" providerId="ADAL" clId="{6784E449-7B13-4969-BAD0-50A863137985}" dt="2023-12-19T06:51:43.318" v="56" actId="27803"/>
          <ac:spMkLst>
            <pc:docMk/>
            <pc:sldMk cId="449531856" sldId="273"/>
            <ac:spMk id="332" creationId="{8E0A828C-9AF1-0522-1342-5C756BD92C92}"/>
          </ac:spMkLst>
        </pc:spChg>
        <pc:spChg chg="mod">
          <ac:chgData name="Gera Weiss" userId="f0aa0173-552d-4808-9782-d425e6aaf8d9" providerId="ADAL" clId="{6784E449-7B13-4969-BAD0-50A863137985}" dt="2023-12-19T06:51:43.318" v="56" actId="27803"/>
          <ac:spMkLst>
            <pc:docMk/>
            <pc:sldMk cId="449531856" sldId="273"/>
            <ac:spMk id="334" creationId="{8EFFDBAB-9B7B-483F-2332-426EADFB288D}"/>
          </ac:spMkLst>
        </pc:spChg>
        <pc:spChg chg="mod">
          <ac:chgData name="Gera Weiss" userId="f0aa0173-552d-4808-9782-d425e6aaf8d9" providerId="ADAL" clId="{6784E449-7B13-4969-BAD0-50A863137985}" dt="2023-12-19T06:51:43.318" v="56" actId="27803"/>
          <ac:spMkLst>
            <pc:docMk/>
            <pc:sldMk cId="449531856" sldId="273"/>
            <ac:spMk id="335" creationId="{82108507-DDAC-106B-6CDA-C61378AAAF9B}"/>
          </ac:spMkLst>
        </pc:spChg>
        <pc:spChg chg="mod">
          <ac:chgData name="Gera Weiss" userId="f0aa0173-552d-4808-9782-d425e6aaf8d9" providerId="ADAL" clId="{6784E449-7B13-4969-BAD0-50A863137985}" dt="2023-12-19T06:51:43.318" v="56" actId="27803"/>
          <ac:spMkLst>
            <pc:docMk/>
            <pc:sldMk cId="449531856" sldId="273"/>
            <ac:spMk id="337" creationId="{EBA13754-C2CD-7597-6738-8342902C60ED}"/>
          </ac:spMkLst>
        </pc:spChg>
        <pc:spChg chg="mod">
          <ac:chgData name="Gera Weiss" userId="f0aa0173-552d-4808-9782-d425e6aaf8d9" providerId="ADAL" clId="{6784E449-7B13-4969-BAD0-50A863137985}" dt="2023-12-19T06:51:43.318" v="56" actId="27803"/>
          <ac:spMkLst>
            <pc:docMk/>
            <pc:sldMk cId="449531856" sldId="273"/>
            <ac:spMk id="338" creationId="{28A449E4-2389-6823-6BFC-39FC9AA8D195}"/>
          </ac:spMkLst>
        </pc:spChg>
        <pc:spChg chg="mod">
          <ac:chgData name="Gera Weiss" userId="f0aa0173-552d-4808-9782-d425e6aaf8d9" providerId="ADAL" clId="{6784E449-7B13-4969-BAD0-50A863137985}" dt="2023-12-19T06:51:43.318" v="56" actId="27803"/>
          <ac:spMkLst>
            <pc:docMk/>
            <pc:sldMk cId="449531856" sldId="273"/>
            <ac:spMk id="340" creationId="{3C41C962-6273-751C-D1B2-48164758D436}"/>
          </ac:spMkLst>
        </pc:spChg>
        <pc:spChg chg="mod">
          <ac:chgData name="Gera Weiss" userId="f0aa0173-552d-4808-9782-d425e6aaf8d9" providerId="ADAL" clId="{6784E449-7B13-4969-BAD0-50A863137985}" dt="2023-12-19T06:51:43.318" v="56" actId="27803"/>
          <ac:spMkLst>
            <pc:docMk/>
            <pc:sldMk cId="449531856" sldId="273"/>
            <ac:spMk id="341" creationId="{1C74F822-E6F8-AC50-B473-3B3C31368223}"/>
          </ac:spMkLst>
        </pc:spChg>
        <pc:spChg chg="mod">
          <ac:chgData name="Gera Weiss" userId="f0aa0173-552d-4808-9782-d425e6aaf8d9" providerId="ADAL" clId="{6784E449-7B13-4969-BAD0-50A863137985}" dt="2023-12-19T06:51:43.318" v="56" actId="27803"/>
          <ac:spMkLst>
            <pc:docMk/>
            <pc:sldMk cId="449531856" sldId="273"/>
            <ac:spMk id="342" creationId="{E090ECFC-96C4-B903-B0F8-F9AA950D608D}"/>
          </ac:spMkLst>
        </pc:spChg>
        <pc:spChg chg="mod">
          <ac:chgData name="Gera Weiss" userId="f0aa0173-552d-4808-9782-d425e6aaf8d9" providerId="ADAL" clId="{6784E449-7B13-4969-BAD0-50A863137985}" dt="2023-12-19T06:51:43.318" v="56" actId="27803"/>
          <ac:spMkLst>
            <pc:docMk/>
            <pc:sldMk cId="449531856" sldId="273"/>
            <ac:spMk id="344" creationId="{FD67C614-5D46-6C85-9B86-7479BD301CDB}"/>
          </ac:spMkLst>
        </pc:spChg>
        <pc:spChg chg="mod">
          <ac:chgData name="Gera Weiss" userId="f0aa0173-552d-4808-9782-d425e6aaf8d9" providerId="ADAL" clId="{6784E449-7B13-4969-BAD0-50A863137985}" dt="2023-12-19T06:51:43.318" v="56" actId="27803"/>
          <ac:spMkLst>
            <pc:docMk/>
            <pc:sldMk cId="449531856" sldId="273"/>
            <ac:spMk id="345" creationId="{26A69D74-70D6-3514-D455-C2C18B5A389E}"/>
          </ac:spMkLst>
        </pc:spChg>
        <pc:spChg chg="mod">
          <ac:chgData name="Gera Weiss" userId="f0aa0173-552d-4808-9782-d425e6aaf8d9" providerId="ADAL" clId="{6784E449-7B13-4969-BAD0-50A863137985}" dt="2023-12-19T06:51:43.318" v="56" actId="27803"/>
          <ac:spMkLst>
            <pc:docMk/>
            <pc:sldMk cId="449531856" sldId="273"/>
            <ac:spMk id="347" creationId="{59ACDAC4-E93C-5A8A-AD7A-23926D336920}"/>
          </ac:spMkLst>
        </pc:spChg>
        <pc:spChg chg="mod">
          <ac:chgData name="Gera Weiss" userId="f0aa0173-552d-4808-9782-d425e6aaf8d9" providerId="ADAL" clId="{6784E449-7B13-4969-BAD0-50A863137985}" dt="2023-12-19T06:51:43.318" v="56" actId="27803"/>
          <ac:spMkLst>
            <pc:docMk/>
            <pc:sldMk cId="449531856" sldId="273"/>
            <ac:spMk id="348" creationId="{01DF1F35-045D-EF08-B847-15290F66C11F}"/>
          </ac:spMkLst>
        </pc:spChg>
        <pc:spChg chg="mod">
          <ac:chgData name="Gera Weiss" userId="f0aa0173-552d-4808-9782-d425e6aaf8d9" providerId="ADAL" clId="{6784E449-7B13-4969-BAD0-50A863137985}" dt="2023-12-19T06:51:43.318" v="56" actId="27803"/>
          <ac:spMkLst>
            <pc:docMk/>
            <pc:sldMk cId="449531856" sldId="273"/>
            <ac:spMk id="349" creationId="{85FAD504-4E35-ED27-1D67-D87C5214C4E0}"/>
          </ac:spMkLst>
        </pc:spChg>
        <pc:spChg chg="mod">
          <ac:chgData name="Gera Weiss" userId="f0aa0173-552d-4808-9782-d425e6aaf8d9" providerId="ADAL" clId="{6784E449-7B13-4969-BAD0-50A863137985}" dt="2023-12-19T06:51:43.318" v="56" actId="27803"/>
          <ac:spMkLst>
            <pc:docMk/>
            <pc:sldMk cId="449531856" sldId="273"/>
            <ac:spMk id="351" creationId="{6BBD7C37-B3FC-EA48-0D0E-B8A41075E040}"/>
          </ac:spMkLst>
        </pc:spChg>
        <pc:spChg chg="mod">
          <ac:chgData name="Gera Weiss" userId="f0aa0173-552d-4808-9782-d425e6aaf8d9" providerId="ADAL" clId="{6784E449-7B13-4969-BAD0-50A863137985}" dt="2023-12-19T06:51:43.318" v="56" actId="27803"/>
          <ac:spMkLst>
            <pc:docMk/>
            <pc:sldMk cId="449531856" sldId="273"/>
            <ac:spMk id="352" creationId="{3BE7C9EF-59A2-1DD0-DE23-BDEA7F56A811}"/>
          </ac:spMkLst>
        </pc:spChg>
        <pc:spChg chg="mod">
          <ac:chgData name="Gera Weiss" userId="f0aa0173-552d-4808-9782-d425e6aaf8d9" providerId="ADAL" clId="{6784E449-7B13-4969-BAD0-50A863137985}" dt="2023-12-19T06:51:43.318" v="56" actId="27803"/>
          <ac:spMkLst>
            <pc:docMk/>
            <pc:sldMk cId="449531856" sldId="273"/>
            <ac:spMk id="353" creationId="{D0431741-C5D3-C43D-7C34-47EAEF428FF3}"/>
          </ac:spMkLst>
        </pc:spChg>
        <pc:spChg chg="mod">
          <ac:chgData name="Gera Weiss" userId="f0aa0173-552d-4808-9782-d425e6aaf8d9" providerId="ADAL" clId="{6784E449-7B13-4969-BAD0-50A863137985}" dt="2023-12-19T06:51:43.318" v="56" actId="27803"/>
          <ac:spMkLst>
            <pc:docMk/>
            <pc:sldMk cId="449531856" sldId="273"/>
            <ac:spMk id="355" creationId="{FF13D68C-9267-BF25-B952-59F227FE36B3}"/>
          </ac:spMkLst>
        </pc:spChg>
        <pc:spChg chg="mod">
          <ac:chgData name="Gera Weiss" userId="f0aa0173-552d-4808-9782-d425e6aaf8d9" providerId="ADAL" clId="{6784E449-7B13-4969-BAD0-50A863137985}" dt="2023-12-19T06:51:43.318" v="56" actId="27803"/>
          <ac:spMkLst>
            <pc:docMk/>
            <pc:sldMk cId="449531856" sldId="273"/>
            <ac:spMk id="356" creationId="{87CA6BD1-7568-3217-DD61-19465867B4B5}"/>
          </ac:spMkLst>
        </pc:spChg>
        <pc:spChg chg="mod">
          <ac:chgData name="Gera Weiss" userId="f0aa0173-552d-4808-9782-d425e6aaf8d9" providerId="ADAL" clId="{6784E449-7B13-4969-BAD0-50A863137985}" dt="2023-12-19T06:51:43.318" v="56" actId="27803"/>
          <ac:spMkLst>
            <pc:docMk/>
            <pc:sldMk cId="449531856" sldId="273"/>
            <ac:spMk id="357" creationId="{257D19CF-BDAE-67BB-D9C3-55E4F9494412}"/>
          </ac:spMkLst>
        </pc:spChg>
        <pc:spChg chg="mod">
          <ac:chgData name="Gera Weiss" userId="f0aa0173-552d-4808-9782-d425e6aaf8d9" providerId="ADAL" clId="{6784E449-7B13-4969-BAD0-50A863137985}" dt="2023-12-19T06:51:43.318" v="56" actId="27803"/>
          <ac:spMkLst>
            <pc:docMk/>
            <pc:sldMk cId="449531856" sldId="273"/>
            <ac:spMk id="359" creationId="{65769391-0942-31BF-9E98-F1AD43F6D0D7}"/>
          </ac:spMkLst>
        </pc:spChg>
        <pc:spChg chg="mod">
          <ac:chgData name="Gera Weiss" userId="f0aa0173-552d-4808-9782-d425e6aaf8d9" providerId="ADAL" clId="{6784E449-7B13-4969-BAD0-50A863137985}" dt="2023-12-19T06:51:43.318" v="56" actId="27803"/>
          <ac:spMkLst>
            <pc:docMk/>
            <pc:sldMk cId="449531856" sldId="273"/>
            <ac:spMk id="360" creationId="{B2F203AF-4D06-3E3E-4BE6-874AE6A353FE}"/>
          </ac:spMkLst>
        </pc:spChg>
        <pc:spChg chg="mod">
          <ac:chgData name="Gera Weiss" userId="f0aa0173-552d-4808-9782-d425e6aaf8d9" providerId="ADAL" clId="{6784E449-7B13-4969-BAD0-50A863137985}" dt="2023-12-19T06:51:43.318" v="56" actId="27803"/>
          <ac:spMkLst>
            <pc:docMk/>
            <pc:sldMk cId="449531856" sldId="273"/>
            <ac:spMk id="362" creationId="{20CE4ED3-DDCF-6C2F-07AF-7A9622E4C5E9}"/>
          </ac:spMkLst>
        </pc:spChg>
        <pc:spChg chg="mod">
          <ac:chgData name="Gera Weiss" userId="f0aa0173-552d-4808-9782-d425e6aaf8d9" providerId="ADAL" clId="{6784E449-7B13-4969-BAD0-50A863137985}" dt="2023-12-19T06:51:43.318" v="56" actId="27803"/>
          <ac:spMkLst>
            <pc:docMk/>
            <pc:sldMk cId="449531856" sldId="273"/>
            <ac:spMk id="363" creationId="{EBCB5C40-B87E-AAEE-B5CA-1217078CFB25}"/>
          </ac:spMkLst>
        </pc:spChg>
        <pc:spChg chg="mod">
          <ac:chgData name="Gera Weiss" userId="f0aa0173-552d-4808-9782-d425e6aaf8d9" providerId="ADAL" clId="{6784E449-7B13-4969-BAD0-50A863137985}" dt="2023-12-19T06:51:43.318" v="56" actId="27803"/>
          <ac:spMkLst>
            <pc:docMk/>
            <pc:sldMk cId="449531856" sldId="273"/>
            <ac:spMk id="364" creationId="{868C5668-887A-2845-CAF1-4D60B4B72E94}"/>
          </ac:spMkLst>
        </pc:spChg>
        <pc:spChg chg="mod">
          <ac:chgData name="Gera Weiss" userId="f0aa0173-552d-4808-9782-d425e6aaf8d9" providerId="ADAL" clId="{6784E449-7B13-4969-BAD0-50A863137985}" dt="2023-12-19T06:51:43.318" v="56" actId="27803"/>
          <ac:spMkLst>
            <pc:docMk/>
            <pc:sldMk cId="449531856" sldId="273"/>
            <ac:spMk id="366" creationId="{B23CB944-D285-EC26-B807-BF5B8519A9A5}"/>
          </ac:spMkLst>
        </pc:spChg>
        <pc:spChg chg="mod">
          <ac:chgData name="Gera Weiss" userId="f0aa0173-552d-4808-9782-d425e6aaf8d9" providerId="ADAL" clId="{6784E449-7B13-4969-BAD0-50A863137985}" dt="2023-12-19T06:51:43.318" v="56" actId="27803"/>
          <ac:spMkLst>
            <pc:docMk/>
            <pc:sldMk cId="449531856" sldId="273"/>
            <ac:spMk id="367" creationId="{679FA41B-86F2-D8E8-47D1-8A900E29DAA8}"/>
          </ac:spMkLst>
        </pc:spChg>
        <pc:spChg chg="mod">
          <ac:chgData name="Gera Weiss" userId="f0aa0173-552d-4808-9782-d425e6aaf8d9" providerId="ADAL" clId="{6784E449-7B13-4969-BAD0-50A863137985}" dt="2023-12-19T06:51:43.318" v="56" actId="27803"/>
          <ac:spMkLst>
            <pc:docMk/>
            <pc:sldMk cId="449531856" sldId="273"/>
            <ac:spMk id="368" creationId="{810CAC70-E968-F482-75A2-FFF3AE9A8309}"/>
          </ac:spMkLst>
        </pc:spChg>
        <pc:spChg chg="mod">
          <ac:chgData name="Gera Weiss" userId="f0aa0173-552d-4808-9782-d425e6aaf8d9" providerId="ADAL" clId="{6784E449-7B13-4969-BAD0-50A863137985}" dt="2023-12-19T06:51:43.318" v="56" actId="27803"/>
          <ac:spMkLst>
            <pc:docMk/>
            <pc:sldMk cId="449531856" sldId="273"/>
            <ac:spMk id="370" creationId="{AD0E98BE-3834-3FDC-8729-D241C935F019}"/>
          </ac:spMkLst>
        </pc:spChg>
        <pc:spChg chg="mod">
          <ac:chgData name="Gera Weiss" userId="f0aa0173-552d-4808-9782-d425e6aaf8d9" providerId="ADAL" clId="{6784E449-7B13-4969-BAD0-50A863137985}" dt="2023-12-19T06:51:43.318" v="56" actId="27803"/>
          <ac:spMkLst>
            <pc:docMk/>
            <pc:sldMk cId="449531856" sldId="273"/>
            <ac:spMk id="371" creationId="{5581630E-B8D6-3D05-E310-9C70E5D86F40}"/>
          </ac:spMkLst>
        </pc:spChg>
        <pc:spChg chg="mod">
          <ac:chgData name="Gera Weiss" userId="f0aa0173-552d-4808-9782-d425e6aaf8d9" providerId="ADAL" clId="{6784E449-7B13-4969-BAD0-50A863137985}" dt="2023-12-19T06:51:43.318" v="56" actId="27803"/>
          <ac:spMkLst>
            <pc:docMk/>
            <pc:sldMk cId="449531856" sldId="273"/>
            <ac:spMk id="373" creationId="{AE711FFA-E027-EACF-3A84-6FFF9707B04F}"/>
          </ac:spMkLst>
        </pc:spChg>
        <pc:spChg chg="mod">
          <ac:chgData name="Gera Weiss" userId="f0aa0173-552d-4808-9782-d425e6aaf8d9" providerId="ADAL" clId="{6784E449-7B13-4969-BAD0-50A863137985}" dt="2023-12-19T06:51:43.318" v="56" actId="27803"/>
          <ac:spMkLst>
            <pc:docMk/>
            <pc:sldMk cId="449531856" sldId="273"/>
            <ac:spMk id="374" creationId="{4EE018ED-0CA8-0C13-9732-68C13E00C5E9}"/>
          </ac:spMkLst>
        </pc:spChg>
        <pc:spChg chg="mod">
          <ac:chgData name="Gera Weiss" userId="f0aa0173-552d-4808-9782-d425e6aaf8d9" providerId="ADAL" clId="{6784E449-7B13-4969-BAD0-50A863137985}" dt="2023-12-19T06:51:43.318" v="56" actId="27803"/>
          <ac:spMkLst>
            <pc:docMk/>
            <pc:sldMk cId="449531856" sldId="273"/>
            <ac:spMk id="375" creationId="{2514BD50-2523-B2F3-AF97-47F437984A1B}"/>
          </ac:spMkLst>
        </pc:spChg>
        <pc:spChg chg="mod">
          <ac:chgData name="Gera Weiss" userId="f0aa0173-552d-4808-9782-d425e6aaf8d9" providerId="ADAL" clId="{6784E449-7B13-4969-BAD0-50A863137985}" dt="2023-12-19T06:51:43.318" v="56" actId="27803"/>
          <ac:spMkLst>
            <pc:docMk/>
            <pc:sldMk cId="449531856" sldId="273"/>
            <ac:spMk id="377" creationId="{B5AF9BD1-CBEA-6B7B-28C7-1B9DB4764820}"/>
          </ac:spMkLst>
        </pc:spChg>
        <pc:spChg chg="mod">
          <ac:chgData name="Gera Weiss" userId="f0aa0173-552d-4808-9782-d425e6aaf8d9" providerId="ADAL" clId="{6784E449-7B13-4969-BAD0-50A863137985}" dt="2023-12-19T06:51:43.318" v="56" actId="27803"/>
          <ac:spMkLst>
            <pc:docMk/>
            <pc:sldMk cId="449531856" sldId="273"/>
            <ac:spMk id="378" creationId="{AE99F28B-171B-DCA5-F7CD-AC28E0569F9B}"/>
          </ac:spMkLst>
        </pc:spChg>
        <pc:spChg chg="mod">
          <ac:chgData name="Gera Weiss" userId="f0aa0173-552d-4808-9782-d425e6aaf8d9" providerId="ADAL" clId="{6784E449-7B13-4969-BAD0-50A863137985}" dt="2023-12-19T06:51:43.318" v="56" actId="27803"/>
          <ac:spMkLst>
            <pc:docMk/>
            <pc:sldMk cId="449531856" sldId="273"/>
            <ac:spMk id="380" creationId="{04CC6A51-6E75-7A78-9DFB-4A05CC355A0D}"/>
          </ac:spMkLst>
        </pc:spChg>
        <pc:spChg chg="mod">
          <ac:chgData name="Gera Weiss" userId="f0aa0173-552d-4808-9782-d425e6aaf8d9" providerId="ADAL" clId="{6784E449-7B13-4969-BAD0-50A863137985}" dt="2023-12-19T06:51:43.318" v="56" actId="27803"/>
          <ac:spMkLst>
            <pc:docMk/>
            <pc:sldMk cId="449531856" sldId="273"/>
            <ac:spMk id="381" creationId="{A459178F-43F6-B8F8-04A6-44B6DE57DC93}"/>
          </ac:spMkLst>
        </pc:spChg>
        <pc:spChg chg="mod">
          <ac:chgData name="Gera Weiss" userId="f0aa0173-552d-4808-9782-d425e6aaf8d9" providerId="ADAL" clId="{6784E449-7B13-4969-BAD0-50A863137985}" dt="2023-12-19T06:51:43.318" v="56" actId="27803"/>
          <ac:spMkLst>
            <pc:docMk/>
            <pc:sldMk cId="449531856" sldId="273"/>
            <ac:spMk id="383" creationId="{F480E0C9-EE2F-5125-6615-EE11BC50CB37}"/>
          </ac:spMkLst>
        </pc:spChg>
        <pc:spChg chg="mod">
          <ac:chgData name="Gera Weiss" userId="f0aa0173-552d-4808-9782-d425e6aaf8d9" providerId="ADAL" clId="{6784E449-7B13-4969-BAD0-50A863137985}" dt="2023-12-19T06:51:43.318" v="56" actId="27803"/>
          <ac:spMkLst>
            <pc:docMk/>
            <pc:sldMk cId="449531856" sldId="273"/>
            <ac:spMk id="384" creationId="{135EA3EF-B27A-FDB2-37E0-AC385AE7604A}"/>
          </ac:spMkLst>
        </pc:spChg>
        <pc:spChg chg="mod">
          <ac:chgData name="Gera Weiss" userId="f0aa0173-552d-4808-9782-d425e6aaf8d9" providerId="ADAL" clId="{6784E449-7B13-4969-BAD0-50A863137985}" dt="2023-12-19T06:51:43.318" v="56" actId="27803"/>
          <ac:spMkLst>
            <pc:docMk/>
            <pc:sldMk cId="449531856" sldId="273"/>
            <ac:spMk id="386" creationId="{A8AE79A1-2C6E-ED43-9CEA-B36D124B221D}"/>
          </ac:spMkLst>
        </pc:spChg>
        <pc:spChg chg="mod">
          <ac:chgData name="Gera Weiss" userId="f0aa0173-552d-4808-9782-d425e6aaf8d9" providerId="ADAL" clId="{6784E449-7B13-4969-BAD0-50A863137985}" dt="2023-12-19T06:51:43.318" v="56" actId="27803"/>
          <ac:spMkLst>
            <pc:docMk/>
            <pc:sldMk cId="449531856" sldId="273"/>
            <ac:spMk id="387" creationId="{79F1E852-D5DA-1A8D-F787-1718CB8FDD23}"/>
          </ac:spMkLst>
        </pc:spChg>
        <pc:spChg chg="add del mod">
          <ac:chgData name="Gera Weiss" userId="f0aa0173-552d-4808-9782-d425e6aaf8d9" providerId="ADAL" clId="{6784E449-7B13-4969-BAD0-50A863137985}" dt="2023-12-19T07:06:06.967" v="103" actId="1076"/>
          <ac:spMkLst>
            <pc:docMk/>
            <pc:sldMk cId="449531856" sldId="273"/>
            <ac:spMk id="389" creationId="{8AB45BB8-A0A6-5F1B-3EF9-7F9D7410B91D}"/>
          </ac:spMkLst>
        </pc:spChg>
        <pc:spChg chg="add mod ord">
          <ac:chgData name="Gera Weiss" userId="f0aa0173-552d-4808-9782-d425e6aaf8d9" providerId="ADAL" clId="{6784E449-7B13-4969-BAD0-50A863137985}" dt="2023-12-19T07:06:53.998" v="110" actId="206"/>
          <ac:spMkLst>
            <pc:docMk/>
            <pc:sldMk cId="449531856" sldId="273"/>
            <ac:spMk id="390" creationId="{3B0D9B80-F43B-2A28-5B73-F6F410E66A14}"/>
          </ac:spMkLst>
        </pc:spChg>
        <pc:grpChg chg="del mod">
          <ac:chgData name="Gera Weiss" userId="f0aa0173-552d-4808-9782-d425e6aaf8d9" providerId="ADAL" clId="{6784E449-7B13-4969-BAD0-50A863137985}" dt="2023-12-19T06:51:33.564" v="52" actId="478"/>
          <ac:grpSpMkLst>
            <pc:docMk/>
            <pc:sldMk cId="449531856" sldId="273"/>
            <ac:grpSpMk id="12" creationId="{70F7DE8A-EC4C-12A1-F7A8-ABDB030500A8}"/>
          </ac:grpSpMkLst>
        </pc:grpChg>
        <pc:grpChg chg="mod">
          <ac:chgData name="Gera Weiss" userId="f0aa0173-552d-4808-9782-d425e6aaf8d9" providerId="ADAL" clId="{6784E449-7B13-4969-BAD0-50A863137985}" dt="2023-12-19T06:48:09.027" v="31" actId="27803"/>
          <ac:grpSpMkLst>
            <pc:docMk/>
            <pc:sldMk cId="449531856" sldId="273"/>
            <ac:grpSpMk id="14" creationId="{E5397764-2C53-094C-F247-37377BE094D3}"/>
          </ac:grpSpMkLst>
        </pc:grpChg>
        <pc:grpChg chg="mod">
          <ac:chgData name="Gera Weiss" userId="f0aa0173-552d-4808-9782-d425e6aaf8d9" providerId="ADAL" clId="{6784E449-7B13-4969-BAD0-50A863137985}" dt="2023-12-19T06:48:09.027" v="31" actId="27803"/>
          <ac:grpSpMkLst>
            <pc:docMk/>
            <pc:sldMk cId="449531856" sldId="273"/>
            <ac:grpSpMk id="17" creationId="{01070340-E610-AF65-3F30-02B3995871DB}"/>
          </ac:grpSpMkLst>
        </pc:grpChg>
        <pc:grpChg chg="mod">
          <ac:chgData name="Gera Weiss" userId="f0aa0173-552d-4808-9782-d425e6aaf8d9" providerId="ADAL" clId="{6784E449-7B13-4969-BAD0-50A863137985}" dt="2023-12-19T06:48:09.027" v="31" actId="27803"/>
          <ac:grpSpMkLst>
            <pc:docMk/>
            <pc:sldMk cId="449531856" sldId="273"/>
            <ac:grpSpMk id="21" creationId="{BC6768BE-8E2F-1DE7-0CE0-012F5EAD6124}"/>
          </ac:grpSpMkLst>
        </pc:grpChg>
        <pc:grpChg chg="mod">
          <ac:chgData name="Gera Weiss" userId="f0aa0173-552d-4808-9782-d425e6aaf8d9" providerId="ADAL" clId="{6784E449-7B13-4969-BAD0-50A863137985}" dt="2023-12-19T06:48:09.027" v="31" actId="27803"/>
          <ac:grpSpMkLst>
            <pc:docMk/>
            <pc:sldMk cId="449531856" sldId="273"/>
            <ac:grpSpMk id="26" creationId="{397938BE-0125-19C0-2489-57D17A9E6CBD}"/>
          </ac:grpSpMkLst>
        </pc:grpChg>
        <pc:grpChg chg="mod">
          <ac:chgData name="Gera Weiss" userId="f0aa0173-552d-4808-9782-d425e6aaf8d9" providerId="ADAL" clId="{6784E449-7B13-4969-BAD0-50A863137985}" dt="2023-12-19T06:48:09.027" v="31" actId="27803"/>
          <ac:grpSpMkLst>
            <pc:docMk/>
            <pc:sldMk cId="449531856" sldId="273"/>
            <ac:grpSpMk id="29" creationId="{5D37698A-8F41-B9B8-95DF-C29B33A8D490}"/>
          </ac:grpSpMkLst>
        </pc:grpChg>
        <pc:grpChg chg="mod">
          <ac:chgData name="Gera Weiss" userId="f0aa0173-552d-4808-9782-d425e6aaf8d9" providerId="ADAL" clId="{6784E449-7B13-4969-BAD0-50A863137985}" dt="2023-12-19T06:48:09.027" v="31" actId="27803"/>
          <ac:grpSpMkLst>
            <pc:docMk/>
            <pc:sldMk cId="449531856" sldId="273"/>
            <ac:grpSpMk id="33" creationId="{90EC5DF0-F807-4E85-5BB9-F4381BA43789}"/>
          </ac:grpSpMkLst>
        </pc:grpChg>
        <pc:grpChg chg="mod">
          <ac:chgData name="Gera Weiss" userId="f0aa0173-552d-4808-9782-d425e6aaf8d9" providerId="ADAL" clId="{6784E449-7B13-4969-BAD0-50A863137985}" dt="2023-12-19T06:48:09.027" v="31" actId="27803"/>
          <ac:grpSpMkLst>
            <pc:docMk/>
            <pc:sldMk cId="449531856" sldId="273"/>
            <ac:grpSpMk id="38" creationId="{70531A1D-8A59-824D-E291-64031EBB4E01}"/>
          </ac:grpSpMkLst>
        </pc:grpChg>
        <pc:grpChg chg="mod">
          <ac:chgData name="Gera Weiss" userId="f0aa0173-552d-4808-9782-d425e6aaf8d9" providerId="ADAL" clId="{6784E449-7B13-4969-BAD0-50A863137985}" dt="2023-12-19T06:48:09.027" v="31" actId="27803"/>
          <ac:grpSpMkLst>
            <pc:docMk/>
            <pc:sldMk cId="449531856" sldId="273"/>
            <ac:grpSpMk id="41" creationId="{B90EF7B9-351D-0B52-8A6C-294315403850}"/>
          </ac:grpSpMkLst>
        </pc:grpChg>
        <pc:grpChg chg="mod">
          <ac:chgData name="Gera Weiss" userId="f0aa0173-552d-4808-9782-d425e6aaf8d9" providerId="ADAL" clId="{6784E449-7B13-4969-BAD0-50A863137985}" dt="2023-12-19T06:48:09.027" v="31" actId="27803"/>
          <ac:grpSpMkLst>
            <pc:docMk/>
            <pc:sldMk cId="449531856" sldId="273"/>
            <ac:grpSpMk id="45" creationId="{54E71CCC-5E5D-B345-423E-237B9FE9DD46}"/>
          </ac:grpSpMkLst>
        </pc:grpChg>
        <pc:grpChg chg="mod">
          <ac:chgData name="Gera Weiss" userId="f0aa0173-552d-4808-9782-d425e6aaf8d9" providerId="ADAL" clId="{6784E449-7B13-4969-BAD0-50A863137985}" dt="2023-12-19T06:48:09.027" v="31" actId="27803"/>
          <ac:grpSpMkLst>
            <pc:docMk/>
            <pc:sldMk cId="449531856" sldId="273"/>
            <ac:grpSpMk id="50" creationId="{6CB1896A-7AA5-C5A7-1D28-89B8211AA123}"/>
          </ac:grpSpMkLst>
        </pc:grpChg>
        <pc:grpChg chg="mod">
          <ac:chgData name="Gera Weiss" userId="f0aa0173-552d-4808-9782-d425e6aaf8d9" providerId="ADAL" clId="{6784E449-7B13-4969-BAD0-50A863137985}" dt="2023-12-19T06:48:09.027" v="31" actId="27803"/>
          <ac:grpSpMkLst>
            <pc:docMk/>
            <pc:sldMk cId="449531856" sldId="273"/>
            <ac:grpSpMk id="55" creationId="{F6B1AED0-B54A-53D6-3BC5-470E6DA22CC8}"/>
          </ac:grpSpMkLst>
        </pc:grpChg>
        <pc:grpChg chg="mod">
          <ac:chgData name="Gera Weiss" userId="f0aa0173-552d-4808-9782-d425e6aaf8d9" providerId="ADAL" clId="{6784E449-7B13-4969-BAD0-50A863137985}" dt="2023-12-19T06:48:09.027" v="31" actId="27803"/>
          <ac:grpSpMkLst>
            <pc:docMk/>
            <pc:sldMk cId="449531856" sldId="273"/>
            <ac:grpSpMk id="59" creationId="{0BA87979-1E24-84F3-3A2E-1D7165222CF1}"/>
          </ac:grpSpMkLst>
        </pc:grpChg>
        <pc:grpChg chg="mod">
          <ac:chgData name="Gera Weiss" userId="f0aa0173-552d-4808-9782-d425e6aaf8d9" providerId="ADAL" clId="{6784E449-7B13-4969-BAD0-50A863137985}" dt="2023-12-19T06:48:09.027" v="31" actId="27803"/>
          <ac:grpSpMkLst>
            <pc:docMk/>
            <pc:sldMk cId="449531856" sldId="273"/>
            <ac:grpSpMk id="63" creationId="{AB23DC31-D867-ED84-EDF6-1630344D0D2F}"/>
          </ac:grpSpMkLst>
        </pc:grpChg>
        <pc:grpChg chg="mod">
          <ac:chgData name="Gera Weiss" userId="f0aa0173-552d-4808-9782-d425e6aaf8d9" providerId="ADAL" clId="{6784E449-7B13-4969-BAD0-50A863137985}" dt="2023-12-19T06:48:09.027" v="31" actId="27803"/>
          <ac:grpSpMkLst>
            <pc:docMk/>
            <pc:sldMk cId="449531856" sldId="273"/>
            <ac:grpSpMk id="68" creationId="{4EF58EF5-0958-8539-3A7D-FD4071390BEF}"/>
          </ac:grpSpMkLst>
        </pc:grpChg>
        <pc:grpChg chg="mod">
          <ac:chgData name="Gera Weiss" userId="f0aa0173-552d-4808-9782-d425e6aaf8d9" providerId="ADAL" clId="{6784E449-7B13-4969-BAD0-50A863137985}" dt="2023-12-19T06:48:09.027" v="31" actId="27803"/>
          <ac:grpSpMkLst>
            <pc:docMk/>
            <pc:sldMk cId="449531856" sldId="273"/>
            <ac:grpSpMk id="71" creationId="{099B7D24-DDF5-8A32-D475-6EC9DE2B8DF2}"/>
          </ac:grpSpMkLst>
        </pc:grpChg>
        <pc:grpChg chg="mod">
          <ac:chgData name="Gera Weiss" userId="f0aa0173-552d-4808-9782-d425e6aaf8d9" providerId="ADAL" clId="{6784E449-7B13-4969-BAD0-50A863137985}" dt="2023-12-19T06:48:09.027" v="31" actId="27803"/>
          <ac:grpSpMkLst>
            <pc:docMk/>
            <pc:sldMk cId="449531856" sldId="273"/>
            <ac:grpSpMk id="75" creationId="{D7E46CA7-B45E-8015-1D23-E998E7A0DB4B}"/>
          </ac:grpSpMkLst>
        </pc:grpChg>
        <pc:grpChg chg="mod">
          <ac:chgData name="Gera Weiss" userId="f0aa0173-552d-4808-9782-d425e6aaf8d9" providerId="ADAL" clId="{6784E449-7B13-4969-BAD0-50A863137985}" dt="2023-12-19T06:48:09.027" v="31" actId="27803"/>
          <ac:grpSpMkLst>
            <pc:docMk/>
            <pc:sldMk cId="449531856" sldId="273"/>
            <ac:grpSpMk id="79" creationId="{444D4824-83E6-14CA-503C-8ED47E27411E}"/>
          </ac:grpSpMkLst>
        </pc:grpChg>
        <pc:grpChg chg="mod">
          <ac:chgData name="Gera Weiss" userId="f0aa0173-552d-4808-9782-d425e6aaf8d9" providerId="ADAL" clId="{6784E449-7B13-4969-BAD0-50A863137985}" dt="2023-12-19T06:48:09.027" v="31" actId="27803"/>
          <ac:grpSpMkLst>
            <pc:docMk/>
            <pc:sldMk cId="449531856" sldId="273"/>
            <ac:grpSpMk id="83" creationId="{412129CA-5093-3C12-FEF6-936D296E358B}"/>
          </ac:grpSpMkLst>
        </pc:grpChg>
        <pc:grpChg chg="mod">
          <ac:chgData name="Gera Weiss" userId="f0aa0173-552d-4808-9782-d425e6aaf8d9" providerId="ADAL" clId="{6784E449-7B13-4969-BAD0-50A863137985}" dt="2023-12-19T06:48:09.027" v="31" actId="27803"/>
          <ac:grpSpMkLst>
            <pc:docMk/>
            <pc:sldMk cId="449531856" sldId="273"/>
            <ac:grpSpMk id="88" creationId="{1B42C0AA-313A-95BD-6E66-960AE7B7B056}"/>
          </ac:grpSpMkLst>
        </pc:grpChg>
        <pc:grpChg chg="mod">
          <ac:chgData name="Gera Weiss" userId="f0aa0173-552d-4808-9782-d425e6aaf8d9" providerId="ADAL" clId="{6784E449-7B13-4969-BAD0-50A863137985}" dt="2023-12-19T06:48:09.027" v="31" actId="27803"/>
          <ac:grpSpMkLst>
            <pc:docMk/>
            <pc:sldMk cId="449531856" sldId="273"/>
            <ac:grpSpMk id="91" creationId="{CCDEA1F4-E318-42CF-B3EE-3E68CF457160}"/>
          </ac:grpSpMkLst>
        </pc:grpChg>
        <pc:grpChg chg="mod">
          <ac:chgData name="Gera Weiss" userId="f0aa0173-552d-4808-9782-d425e6aaf8d9" providerId="ADAL" clId="{6784E449-7B13-4969-BAD0-50A863137985}" dt="2023-12-19T06:48:09.027" v="31" actId="27803"/>
          <ac:grpSpMkLst>
            <pc:docMk/>
            <pc:sldMk cId="449531856" sldId="273"/>
            <ac:grpSpMk id="95" creationId="{73271AAE-6DB2-F1A6-B31C-2C55E2C82AAC}"/>
          </ac:grpSpMkLst>
        </pc:grpChg>
        <pc:grpChg chg="mod">
          <ac:chgData name="Gera Weiss" userId="f0aa0173-552d-4808-9782-d425e6aaf8d9" providerId="ADAL" clId="{6784E449-7B13-4969-BAD0-50A863137985}" dt="2023-12-19T06:48:09.027" v="31" actId="27803"/>
          <ac:grpSpMkLst>
            <pc:docMk/>
            <pc:sldMk cId="449531856" sldId="273"/>
            <ac:grpSpMk id="99" creationId="{D7478817-B6E1-9418-8421-C6B6E4D5D907}"/>
          </ac:grpSpMkLst>
        </pc:grpChg>
        <pc:grpChg chg="mod">
          <ac:chgData name="Gera Weiss" userId="f0aa0173-552d-4808-9782-d425e6aaf8d9" providerId="ADAL" clId="{6784E449-7B13-4969-BAD0-50A863137985}" dt="2023-12-19T06:48:09.027" v="31" actId="27803"/>
          <ac:grpSpMkLst>
            <pc:docMk/>
            <pc:sldMk cId="449531856" sldId="273"/>
            <ac:grpSpMk id="103" creationId="{D9CB2E05-654B-D3A3-C906-EB63DF02DC96}"/>
          </ac:grpSpMkLst>
        </pc:grpChg>
        <pc:grpChg chg="mod">
          <ac:chgData name="Gera Weiss" userId="f0aa0173-552d-4808-9782-d425e6aaf8d9" providerId="ADAL" clId="{6784E449-7B13-4969-BAD0-50A863137985}" dt="2023-12-19T06:48:09.027" v="31" actId="27803"/>
          <ac:grpSpMkLst>
            <pc:docMk/>
            <pc:sldMk cId="449531856" sldId="273"/>
            <ac:grpSpMk id="107" creationId="{F1E2AC80-0CC5-9B0A-B5DD-8B38E5CC1D62}"/>
          </ac:grpSpMkLst>
        </pc:grpChg>
        <pc:grpChg chg="mod">
          <ac:chgData name="Gera Weiss" userId="f0aa0173-552d-4808-9782-d425e6aaf8d9" providerId="ADAL" clId="{6784E449-7B13-4969-BAD0-50A863137985}" dt="2023-12-19T06:48:09.027" v="31" actId="27803"/>
          <ac:grpSpMkLst>
            <pc:docMk/>
            <pc:sldMk cId="449531856" sldId="273"/>
            <ac:grpSpMk id="111" creationId="{EB28F265-0497-2D84-D0D6-AD153A1BD028}"/>
          </ac:grpSpMkLst>
        </pc:grpChg>
        <pc:grpChg chg="mod">
          <ac:chgData name="Gera Weiss" userId="f0aa0173-552d-4808-9782-d425e6aaf8d9" providerId="ADAL" clId="{6784E449-7B13-4969-BAD0-50A863137985}" dt="2023-12-19T06:48:09.027" v="31" actId="27803"/>
          <ac:grpSpMkLst>
            <pc:docMk/>
            <pc:sldMk cId="449531856" sldId="273"/>
            <ac:grpSpMk id="114" creationId="{E6044F17-603D-5EDD-741C-619EDC4A01E6}"/>
          </ac:grpSpMkLst>
        </pc:grpChg>
        <pc:grpChg chg="mod">
          <ac:chgData name="Gera Weiss" userId="f0aa0173-552d-4808-9782-d425e6aaf8d9" providerId="ADAL" clId="{6784E449-7B13-4969-BAD0-50A863137985}" dt="2023-12-19T06:48:09.027" v="31" actId="27803"/>
          <ac:grpSpMkLst>
            <pc:docMk/>
            <pc:sldMk cId="449531856" sldId="273"/>
            <ac:grpSpMk id="119" creationId="{3C14F869-115A-7B9F-7A3D-003BCD3BCA15}"/>
          </ac:grpSpMkLst>
        </pc:grpChg>
        <pc:grpChg chg="mod">
          <ac:chgData name="Gera Weiss" userId="f0aa0173-552d-4808-9782-d425e6aaf8d9" providerId="ADAL" clId="{6784E449-7B13-4969-BAD0-50A863137985}" dt="2023-12-19T06:48:09.027" v="31" actId="27803"/>
          <ac:grpSpMkLst>
            <pc:docMk/>
            <pc:sldMk cId="449531856" sldId="273"/>
            <ac:grpSpMk id="123" creationId="{330839BC-9491-9AC3-13CD-132D89EE9919}"/>
          </ac:grpSpMkLst>
        </pc:grpChg>
        <pc:grpChg chg="mod">
          <ac:chgData name="Gera Weiss" userId="f0aa0173-552d-4808-9782-d425e6aaf8d9" providerId="ADAL" clId="{6784E449-7B13-4969-BAD0-50A863137985}" dt="2023-12-19T06:48:09.027" v="31" actId="27803"/>
          <ac:grpSpMkLst>
            <pc:docMk/>
            <pc:sldMk cId="449531856" sldId="273"/>
            <ac:grpSpMk id="127" creationId="{AF02E2F4-104B-41A1-6BE9-83C1BF53C980}"/>
          </ac:grpSpMkLst>
        </pc:grpChg>
        <pc:grpChg chg="mod">
          <ac:chgData name="Gera Weiss" userId="f0aa0173-552d-4808-9782-d425e6aaf8d9" providerId="ADAL" clId="{6784E449-7B13-4969-BAD0-50A863137985}" dt="2023-12-19T06:48:09.027" v="31" actId="27803"/>
          <ac:grpSpMkLst>
            <pc:docMk/>
            <pc:sldMk cId="449531856" sldId="273"/>
            <ac:grpSpMk id="131" creationId="{E577B9D1-6A71-57FB-5F09-F1AB2F5B5C2B}"/>
          </ac:grpSpMkLst>
        </pc:grpChg>
        <pc:grpChg chg="mod">
          <ac:chgData name="Gera Weiss" userId="f0aa0173-552d-4808-9782-d425e6aaf8d9" providerId="ADAL" clId="{6784E449-7B13-4969-BAD0-50A863137985}" dt="2023-12-19T06:48:09.027" v="31" actId="27803"/>
          <ac:grpSpMkLst>
            <pc:docMk/>
            <pc:sldMk cId="449531856" sldId="273"/>
            <ac:grpSpMk id="134" creationId="{00B66D23-10F4-3685-0B54-673E5F99008D}"/>
          </ac:grpSpMkLst>
        </pc:grpChg>
        <pc:grpChg chg="mod">
          <ac:chgData name="Gera Weiss" userId="f0aa0173-552d-4808-9782-d425e6aaf8d9" providerId="ADAL" clId="{6784E449-7B13-4969-BAD0-50A863137985}" dt="2023-12-19T06:48:09.027" v="31" actId="27803"/>
          <ac:grpSpMkLst>
            <pc:docMk/>
            <pc:sldMk cId="449531856" sldId="273"/>
            <ac:grpSpMk id="139" creationId="{D47A39E0-5504-FECE-47D7-EF18812D5659}"/>
          </ac:grpSpMkLst>
        </pc:grpChg>
        <pc:grpChg chg="mod">
          <ac:chgData name="Gera Weiss" userId="f0aa0173-552d-4808-9782-d425e6aaf8d9" providerId="ADAL" clId="{6784E449-7B13-4969-BAD0-50A863137985}" dt="2023-12-19T06:48:09.027" v="31" actId="27803"/>
          <ac:grpSpMkLst>
            <pc:docMk/>
            <pc:sldMk cId="449531856" sldId="273"/>
            <ac:grpSpMk id="143" creationId="{E1E80AE4-EB31-E400-03C1-3151B8B1EF7F}"/>
          </ac:grpSpMkLst>
        </pc:grpChg>
        <pc:grpChg chg="mod">
          <ac:chgData name="Gera Weiss" userId="f0aa0173-552d-4808-9782-d425e6aaf8d9" providerId="ADAL" clId="{6784E449-7B13-4969-BAD0-50A863137985}" dt="2023-12-19T06:48:09.027" v="31" actId="27803"/>
          <ac:grpSpMkLst>
            <pc:docMk/>
            <pc:sldMk cId="449531856" sldId="273"/>
            <ac:grpSpMk id="148" creationId="{0C7E5D33-172B-55FA-B5FA-544C35C4AD04}"/>
          </ac:grpSpMkLst>
        </pc:grpChg>
        <pc:grpChg chg="mod">
          <ac:chgData name="Gera Weiss" userId="f0aa0173-552d-4808-9782-d425e6aaf8d9" providerId="ADAL" clId="{6784E449-7B13-4969-BAD0-50A863137985}" dt="2023-12-19T06:48:09.027" v="31" actId="27803"/>
          <ac:grpSpMkLst>
            <pc:docMk/>
            <pc:sldMk cId="449531856" sldId="273"/>
            <ac:grpSpMk id="151" creationId="{425FA740-C7F1-7525-EDEE-CFDD32F9E8D3}"/>
          </ac:grpSpMkLst>
        </pc:grpChg>
        <pc:grpChg chg="mod">
          <ac:chgData name="Gera Weiss" userId="f0aa0173-552d-4808-9782-d425e6aaf8d9" providerId="ADAL" clId="{6784E449-7B13-4969-BAD0-50A863137985}" dt="2023-12-19T06:48:09.027" v="31" actId="27803"/>
          <ac:grpSpMkLst>
            <pc:docMk/>
            <pc:sldMk cId="449531856" sldId="273"/>
            <ac:grpSpMk id="155" creationId="{B19319A8-2048-7D51-1DC3-710F8A5FBA21}"/>
          </ac:grpSpMkLst>
        </pc:grpChg>
        <pc:grpChg chg="mod">
          <ac:chgData name="Gera Weiss" userId="f0aa0173-552d-4808-9782-d425e6aaf8d9" providerId="ADAL" clId="{6784E449-7B13-4969-BAD0-50A863137985}" dt="2023-12-19T06:48:09.027" v="31" actId="27803"/>
          <ac:grpSpMkLst>
            <pc:docMk/>
            <pc:sldMk cId="449531856" sldId="273"/>
            <ac:grpSpMk id="159" creationId="{87641FEF-4871-F310-00AD-F73F6D63A7DC}"/>
          </ac:grpSpMkLst>
        </pc:grpChg>
        <pc:grpChg chg="mod">
          <ac:chgData name="Gera Weiss" userId="f0aa0173-552d-4808-9782-d425e6aaf8d9" providerId="ADAL" clId="{6784E449-7B13-4969-BAD0-50A863137985}" dt="2023-12-19T06:48:09.027" v="31" actId="27803"/>
          <ac:grpSpMkLst>
            <pc:docMk/>
            <pc:sldMk cId="449531856" sldId="273"/>
            <ac:grpSpMk id="163" creationId="{874BFD2D-51C2-58E9-EB25-CF4312EDA8DB}"/>
          </ac:grpSpMkLst>
        </pc:grpChg>
        <pc:grpChg chg="mod">
          <ac:chgData name="Gera Weiss" userId="f0aa0173-552d-4808-9782-d425e6aaf8d9" providerId="ADAL" clId="{6784E449-7B13-4969-BAD0-50A863137985}" dt="2023-12-19T06:48:09.027" v="31" actId="27803"/>
          <ac:grpSpMkLst>
            <pc:docMk/>
            <pc:sldMk cId="449531856" sldId="273"/>
            <ac:grpSpMk id="167" creationId="{21A1FBD4-D2EF-AF35-6D10-700CF880E9CB}"/>
          </ac:grpSpMkLst>
        </pc:grpChg>
        <pc:grpChg chg="mod">
          <ac:chgData name="Gera Weiss" userId="f0aa0173-552d-4808-9782-d425e6aaf8d9" providerId="ADAL" clId="{6784E449-7B13-4969-BAD0-50A863137985}" dt="2023-12-19T06:48:09.027" v="31" actId="27803"/>
          <ac:grpSpMkLst>
            <pc:docMk/>
            <pc:sldMk cId="449531856" sldId="273"/>
            <ac:grpSpMk id="170" creationId="{AB3D4F34-EB31-9338-CFCC-002690F5235D}"/>
          </ac:grpSpMkLst>
        </pc:grpChg>
        <pc:grpChg chg="mod">
          <ac:chgData name="Gera Weiss" userId="f0aa0173-552d-4808-9782-d425e6aaf8d9" providerId="ADAL" clId="{6784E449-7B13-4969-BAD0-50A863137985}" dt="2023-12-19T06:48:09.027" v="31" actId="27803"/>
          <ac:grpSpMkLst>
            <pc:docMk/>
            <pc:sldMk cId="449531856" sldId="273"/>
            <ac:grpSpMk id="173" creationId="{02EDF1E6-B461-1752-E5FF-298534052647}"/>
          </ac:grpSpMkLst>
        </pc:grpChg>
        <pc:grpChg chg="mod">
          <ac:chgData name="Gera Weiss" userId="f0aa0173-552d-4808-9782-d425e6aaf8d9" providerId="ADAL" clId="{6784E449-7B13-4969-BAD0-50A863137985}" dt="2023-12-19T06:48:09.027" v="31" actId="27803"/>
          <ac:grpSpMkLst>
            <pc:docMk/>
            <pc:sldMk cId="449531856" sldId="273"/>
            <ac:grpSpMk id="176" creationId="{3FDAEB70-8978-64E9-DF9C-2A3738FC073B}"/>
          </ac:grpSpMkLst>
        </pc:grpChg>
        <pc:grpChg chg="mod">
          <ac:chgData name="Gera Weiss" userId="f0aa0173-552d-4808-9782-d425e6aaf8d9" providerId="ADAL" clId="{6784E449-7B13-4969-BAD0-50A863137985}" dt="2023-12-19T06:48:09.027" v="31" actId="27803"/>
          <ac:grpSpMkLst>
            <pc:docMk/>
            <pc:sldMk cId="449531856" sldId="273"/>
            <ac:grpSpMk id="179" creationId="{8EFE44C9-A763-BB48-255E-4CE717F9AEF0}"/>
          </ac:grpSpMkLst>
        </pc:grpChg>
        <pc:grpChg chg="mod">
          <ac:chgData name="Gera Weiss" userId="f0aa0173-552d-4808-9782-d425e6aaf8d9" providerId="ADAL" clId="{6784E449-7B13-4969-BAD0-50A863137985}" dt="2023-12-19T06:48:09.027" v="31" actId="27803"/>
          <ac:grpSpMkLst>
            <pc:docMk/>
            <pc:sldMk cId="449531856" sldId="273"/>
            <ac:grpSpMk id="182" creationId="{D8C1CDE4-4CF7-A8BD-0C5F-37E62C11FD06}"/>
          </ac:grpSpMkLst>
        </pc:grpChg>
        <pc:grpChg chg="mod">
          <ac:chgData name="Gera Weiss" userId="f0aa0173-552d-4808-9782-d425e6aaf8d9" providerId="ADAL" clId="{6784E449-7B13-4969-BAD0-50A863137985}" dt="2023-12-19T06:48:09.027" v="31" actId="27803"/>
          <ac:grpSpMkLst>
            <pc:docMk/>
            <pc:sldMk cId="449531856" sldId="273"/>
            <ac:grpSpMk id="185" creationId="{A3CEB2A8-E7F3-F620-2846-D5F86CFEEC18}"/>
          </ac:grpSpMkLst>
        </pc:grpChg>
        <pc:grpChg chg="mod">
          <ac:chgData name="Gera Weiss" userId="f0aa0173-552d-4808-9782-d425e6aaf8d9" providerId="ADAL" clId="{6784E449-7B13-4969-BAD0-50A863137985}" dt="2023-12-19T06:48:09.027" v="31" actId="27803"/>
          <ac:grpSpMkLst>
            <pc:docMk/>
            <pc:sldMk cId="449531856" sldId="273"/>
            <ac:grpSpMk id="188" creationId="{5E745F3B-BFE6-26DD-C100-566909947D56}"/>
          </ac:grpSpMkLst>
        </pc:grpChg>
        <pc:grpChg chg="mod">
          <ac:chgData name="Gera Weiss" userId="f0aa0173-552d-4808-9782-d425e6aaf8d9" providerId="ADAL" clId="{6784E449-7B13-4969-BAD0-50A863137985}" dt="2023-12-19T06:48:09.027" v="31" actId="27803"/>
          <ac:grpSpMkLst>
            <pc:docMk/>
            <pc:sldMk cId="449531856" sldId="273"/>
            <ac:grpSpMk id="191" creationId="{528A8D68-3B65-8C52-9771-DE817AF11F03}"/>
          </ac:grpSpMkLst>
        </pc:grpChg>
        <pc:grpChg chg="mod">
          <ac:chgData name="Gera Weiss" userId="f0aa0173-552d-4808-9782-d425e6aaf8d9" providerId="ADAL" clId="{6784E449-7B13-4969-BAD0-50A863137985}" dt="2023-12-19T06:48:09.027" v="31" actId="27803"/>
          <ac:grpSpMkLst>
            <pc:docMk/>
            <pc:sldMk cId="449531856" sldId="273"/>
            <ac:grpSpMk id="194" creationId="{FBB0EBC5-AC4B-5A0F-31AD-DAA2386A8E1D}"/>
          </ac:grpSpMkLst>
        </pc:grpChg>
        <pc:grpChg chg="mod">
          <ac:chgData name="Gera Weiss" userId="f0aa0173-552d-4808-9782-d425e6aaf8d9" providerId="ADAL" clId="{6784E449-7B13-4969-BAD0-50A863137985}" dt="2023-12-19T06:48:09.027" v="31" actId="27803"/>
          <ac:grpSpMkLst>
            <pc:docMk/>
            <pc:sldMk cId="449531856" sldId="273"/>
            <ac:grpSpMk id="197" creationId="{7C5B43FD-C46F-C9B7-6A20-C1A7144CA029}"/>
          </ac:grpSpMkLst>
        </pc:grpChg>
        <pc:grpChg chg="mod">
          <ac:chgData name="Gera Weiss" userId="f0aa0173-552d-4808-9782-d425e6aaf8d9" providerId="ADAL" clId="{6784E449-7B13-4969-BAD0-50A863137985}" dt="2023-12-19T07:06:09.900" v="104" actId="1076"/>
          <ac:grpSpMkLst>
            <pc:docMk/>
            <pc:sldMk cId="449531856" sldId="273"/>
            <ac:grpSpMk id="202" creationId="{D9D9D5F6-85FB-3CDF-719B-259CAD614CF5}"/>
          </ac:grpSpMkLst>
        </pc:grpChg>
        <pc:grpChg chg="mod">
          <ac:chgData name="Gera Weiss" userId="f0aa0173-552d-4808-9782-d425e6aaf8d9" providerId="ADAL" clId="{6784E449-7B13-4969-BAD0-50A863137985}" dt="2023-12-19T06:51:43.318" v="56" actId="27803"/>
          <ac:grpSpMkLst>
            <pc:docMk/>
            <pc:sldMk cId="449531856" sldId="273"/>
            <ac:grpSpMk id="205" creationId="{C1383583-68EB-7C45-E865-8C3A2D44C3D8}"/>
          </ac:grpSpMkLst>
        </pc:grpChg>
        <pc:grpChg chg="mod">
          <ac:chgData name="Gera Weiss" userId="f0aa0173-552d-4808-9782-d425e6aaf8d9" providerId="ADAL" clId="{6784E449-7B13-4969-BAD0-50A863137985}" dt="2023-12-19T06:51:43.318" v="56" actId="27803"/>
          <ac:grpSpMkLst>
            <pc:docMk/>
            <pc:sldMk cId="449531856" sldId="273"/>
            <ac:grpSpMk id="209" creationId="{79003E15-1A15-FE67-08FE-EDC4947FBB2B}"/>
          </ac:grpSpMkLst>
        </pc:grpChg>
        <pc:grpChg chg="add del mod">
          <ac:chgData name="Gera Weiss" userId="f0aa0173-552d-4808-9782-d425e6aaf8d9" providerId="ADAL" clId="{6784E449-7B13-4969-BAD0-50A863137985}" dt="2023-12-19T06:52:57.064" v="63" actId="478"/>
          <ac:grpSpMkLst>
            <pc:docMk/>
            <pc:sldMk cId="449531856" sldId="273"/>
            <ac:grpSpMk id="214" creationId="{2FBC9962-95C8-9A5F-93CD-2BBBC92CC1B0}"/>
          </ac:grpSpMkLst>
        </pc:grpChg>
        <pc:grpChg chg="mod">
          <ac:chgData name="Gera Weiss" userId="f0aa0173-552d-4808-9782-d425e6aaf8d9" providerId="ADAL" clId="{6784E449-7B13-4969-BAD0-50A863137985}" dt="2023-12-19T06:51:43.318" v="56" actId="27803"/>
          <ac:grpSpMkLst>
            <pc:docMk/>
            <pc:sldMk cId="449531856" sldId="273"/>
            <ac:grpSpMk id="217" creationId="{C8ADA8FC-3BDC-B2CE-AB7D-0336AD379D86}"/>
          </ac:grpSpMkLst>
        </pc:grpChg>
        <pc:grpChg chg="mod">
          <ac:chgData name="Gera Weiss" userId="f0aa0173-552d-4808-9782-d425e6aaf8d9" providerId="ADAL" clId="{6784E449-7B13-4969-BAD0-50A863137985}" dt="2023-12-19T06:51:43.318" v="56" actId="27803"/>
          <ac:grpSpMkLst>
            <pc:docMk/>
            <pc:sldMk cId="449531856" sldId="273"/>
            <ac:grpSpMk id="221" creationId="{2A5DA885-7684-2E43-2577-45ABB327DD78}"/>
          </ac:grpSpMkLst>
        </pc:grpChg>
        <pc:grpChg chg="mod">
          <ac:chgData name="Gera Weiss" userId="f0aa0173-552d-4808-9782-d425e6aaf8d9" providerId="ADAL" clId="{6784E449-7B13-4969-BAD0-50A863137985}" dt="2023-12-19T06:51:43.318" v="56" actId="27803"/>
          <ac:grpSpMkLst>
            <pc:docMk/>
            <pc:sldMk cId="449531856" sldId="273"/>
            <ac:grpSpMk id="226" creationId="{06A97022-6F14-1EC5-3473-24405104B487}"/>
          </ac:grpSpMkLst>
        </pc:grpChg>
        <pc:grpChg chg="mod">
          <ac:chgData name="Gera Weiss" userId="f0aa0173-552d-4808-9782-d425e6aaf8d9" providerId="ADAL" clId="{6784E449-7B13-4969-BAD0-50A863137985}" dt="2023-12-19T06:51:43.318" v="56" actId="27803"/>
          <ac:grpSpMkLst>
            <pc:docMk/>
            <pc:sldMk cId="449531856" sldId="273"/>
            <ac:grpSpMk id="229" creationId="{0A9A2881-F2E4-F139-0AEC-4C853C2D41E3}"/>
          </ac:grpSpMkLst>
        </pc:grpChg>
        <pc:grpChg chg="mod">
          <ac:chgData name="Gera Weiss" userId="f0aa0173-552d-4808-9782-d425e6aaf8d9" providerId="ADAL" clId="{6784E449-7B13-4969-BAD0-50A863137985}" dt="2023-12-19T06:51:43.318" v="56" actId="27803"/>
          <ac:grpSpMkLst>
            <pc:docMk/>
            <pc:sldMk cId="449531856" sldId="273"/>
            <ac:grpSpMk id="233" creationId="{76818D96-182E-4F96-1805-FF1554464C2C}"/>
          </ac:grpSpMkLst>
        </pc:grpChg>
        <pc:grpChg chg="mod">
          <ac:chgData name="Gera Weiss" userId="f0aa0173-552d-4808-9782-d425e6aaf8d9" providerId="ADAL" clId="{6784E449-7B13-4969-BAD0-50A863137985}" dt="2023-12-19T06:51:43.318" v="56" actId="27803"/>
          <ac:grpSpMkLst>
            <pc:docMk/>
            <pc:sldMk cId="449531856" sldId="273"/>
            <ac:grpSpMk id="238" creationId="{371E326B-9C75-F3ED-1944-A2480127601D}"/>
          </ac:grpSpMkLst>
        </pc:grpChg>
        <pc:grpChg chg="mod">
          <ac:chgData name="Gera Weiss" userId="f0aa0173-552d-4808-9782-d425e6aaf8d9" providerId="ADAL" clId="{6784E449-7B13-4969-BAD0-50A863137985}" dt="2023-12-19T06:51:43.318" v="56" actId="27803"/>
          <ac:grpSpMkLst>
            <pc:docMk/>
            <pc:sldMk cId="449531856" sldId="273"/>
            <ac:grpSpMk id="241" creationId="{F76D28B6-B56E-12FE-50B2-F59E47244CEE}"/>
          </ac:grpSpMkLst>
        </pc:grpChg>
        <pc:grpChg chg="mod">
          <ac:chgData name="Gera Weiss" userId="f0aa0173-552d-4808-9782-d425e6aaf8d9" providerId="ADAL" clId="{6784E449-7B13-4969-BAD0-50A863137985}" dt="2023-12-19T06:51:43.318" v="56" actId="27803"/>
          <ac:grpSpMkLst>
            <pc:docMk/>
            <pc:sldMk cId="449531856" sldId="273"/>
            <ac:grpSpMk id="245" creationId="{10A9E811-BCAF-8D1F-E1DE-DC0490AD66E6}"/>
          </ac:grpSpMkLst>
        </pc:grpChg>
        <pc:grpChg chg="mod">
          <ac:chgData name="Gera Weiss" userId="f0aa0173-552d-4808-9782-d425e6aaf8d9" providerId="ADAL" clId="{6784E449-7B13-4969-BAD0-50A863137985}" dt="2023-12-19T06:51:43.318" v="56" actId="27803"/>
          <ac:grpSpMkLst>
            <pc:docMk/>
            <pc:sldMk cId="449531856" sldId="273"/>
            <ac:grpSpMk id="250" creationId="{D8315BA1-66F6-19BE-44D3-4A91201C8591}"/>
          </ac:grpSpMkLst>
        </pc:grpChg>
        <pc:grpChg chg="mod">
          <ac:chgData name="Gera Weiss" userId="f0aa0173-552d-4808-9782-d425e6aaf8d9" providerId="ADAL" clId="{6784E449-7B13-4969-BAD0-50A863137985}" dt="2023-12-19T06:51:43.318" v="56" actId="27803"/>
          <ac:grpSpMkLst>
            <pc:docMk/>
            <pc:sldMk cId="449531856" sldId="273"/>
            <ac:grpSpMk id="253" creationId="{6AEA3907-6E7D-EFC3-2BAD-5E79D4E2F64F}"/>
          </ac:grpSpMkLst>
        </pc:grpChg>
        <pc:grpChg chg="mod">
          <ac:chgData name="Gera Weiss" userId="f0aa0173-552d-4808-9782-d425e6aaf8d9" providerId="ADAL" clId="{6784E449-7B13-4969-BAD0-50A863137985}" dt="2023-12-19T06:51:43.318" v="56" actId="27803"/>
          <ac:grpSpMkLst>
            <pc:docMk/>
            <pc:sldMk cId="449531856" sldId="273"/>
            <ac:grpSpMk id="257" creationId="{7D2A02BF-C459-473C-CFA9-D1BAF100E814}"/>
          </ac:grpSpMkLst>
        </pc:grpChg>
        <pc:grpChg chg="mod">
          <ac:chgData name="Gera Weiss" userId="f0aa0173-552d-4808-9782-d425e6aaf8d9" providerId="ADAL" clId="{6784E449-7B13-4969-BAD0-50A863137985}" dt="2023-12-19T06:51:43.318" v="56" actId="27803"/>
          <ac:grpSpMkLst>
            <pc:docMk/>
            <pc:sldMk cId="449531856" sldId="273"/>
            <ac:grpSpMk id="262" creationId="{DFC9F6D6-FF82-9BE3-F79D-A0BB5FDB625E}"/>
          </ac:grpSpMkLst>
        </pc:grpChg>
        <pc:grpChg chg="mod">
          <ac:chgData name="Gera Weiss" userId="f0aa0173-552d-4808-9782-d425e6aaf8d9" providerId="ADAL" clId="{6784E449-7B13-4969-BAD0-50A863137985}" dt="2023-12-19T06:51:43.318" v="56" actId="27803"/>
          <ac:grpSpMkLst>
            <pc:docMk/>
            <pc:sldMk cId="449531856" sldId="273"/>
            <ac:grpSpMk id="265" creationId="{FE2DA951-F26F-A8F8-5A4E-EFB383E904B5}"/>
          </ac:grpSpMkLst>
        </pc:grpChg>
        <pc:grpChg chg="mod">
          <ac:chgData name="Gera Weiss" userId="f0aa0173-552d-4808-9782-d425e6aaf8d9" providerId="ADAL" clId="{6784E449-7B13-4969-BAD0-50A863137985}" dt="2023-12-19T06:51:43.318" v="56" actId="27803"/>
          <ac:grpSpMkLst>
            <pc:docMk/>
            <pc:sldMk cId="449531856" sldId="273"/>
            <ac:grpSpMk id="269" creationId="{90AB38B0-6E9E-65F6-F159-7D939BA39A6F}"/>
          </ac:grpSpMkLst>
        </pc:grpChg>
        <pc:grpChg chg="mod">
          <ac:chgData name="Gera Weiss" userId="f0aa0173-552d-4808-9782-d425e6aaf8d9" providerId="ADAL" clId="{6784E449-7B13-4969-BAD0-50A863137985}" dt="2023-12-19T06:51:43.318" v="56" actId="27803"/>
          <ac:grpSpMkLst>
            <pc:docMk/>
            <pc:sldMk cId="449531856" sldId="273"/>
            <ac:grpSpMk id="273" creationId="{AA9C4BD8-0219-3C96-2CD2-5C7413C6DAB0}"/>
          </ac:grpSpMkLst>
        </pc:grpChg>
        <pc:grpChg chg="mod">
          <ac:chgData name="Gera Weiss" userId="f0aa0173-552d-4808-9782-d425e6aaf8d9" providerId="ADAL" clId="{6784E449-7B13-4969-BAD0-50A863137985}" dt="2023-12-19T06:51:43.318" v="56" actId="27803"/>
          <ac:grpSpMkLst>
            <pc:docMk/>
            <pc:sldMk cId="449531856" sldId="273"/>
            <ac:grpSpMk id="277" creationId="{E295532D-5E9E-FEFF-439A-58710F687761}"/>
          </ac:grpSpMkLst>
        </pc:grpChg>
        <pc:grpChg chg="mod">
          <ac:chgData name="Gera Weiss" userId="f0aa0173-552d-4808-9782-d425e6aaf8d9" providerId="ADAL" clId="{6784E449-7B13-4969-BAD0-50A863137985}" dt="2023-12-19T06:51:43.318" v="56" actId="27803"/>
          <ac:grpSpMkLst>
            <pc:docMk/>
            <pc:sldMk cId="449531856" sldId="273"/>
            <ac:grpSpMk id="282" creationId="{06A581A0-C0FF-EEA8-EB4D-F5F670532EAD}"/>
          </ac:grpSpMkLst>
        </pc:grpChg>
        <pc:grpChg chg="mod">
          <ac:chgData name="Gera Weiss" userId="f0aa0173-552d-4808-9782-d425e6aaf8d9" providerId="ADAL" clId="{6784E449-7B13-4969-BAD0-50A863137985}" dt="2023-12-19T06:51:43.318" v="56" actId="27803"/>
          <ac:grpSpMkLst>
            <pc:docMk/>
            <pc:sldMk cId="449531856" sldId="273"/>
            <ac:grpSpMk id="286" creationId="{87B7729A-1E88-1B1C-7B70-B3EE60FCAD4E}"/>
          </ac:grpSpMkLst>
        </pc:grpChg>
        <pc:grpChg chg="mod">
          <ac:chgData name="Gera Weiss" userId="f0aa0173-552d-4808-9782-d425e6aaf8d9" providerId="ADAL" clId="{6784E449-7B13-4969-BAD0-50A863137985}" dt="2023-12-19T06:51:43.318" v="56" actId="27803"/>
          <ac:grpSpMkLst>
            <pc:docMk/>
            <pc:sldMk cId="449531856" sldId="273"/>
            <ac:grpSpMk id="291" creationId="{236D9F02-DF3F-6527-E7CB-D719DAB97F1C}"/>
          </ac:grpSpMkLst>
        </pc:grpChg>
        <pc:grpChg chg="mod">
          <ac:chgData name="Gera Weiss" userId="f0aa0173-552d-4808-9782-d425e6aaf8d9" providerId="ADAL" clId="{6784E449-7B13-4969-BAD0-50A863137985}" dt="2023-12-19T06:51:43.318" v="56" actId="27803"/>
          <ac:grpSpMkLst>
            <pc:docMk/>
            <pc:sldMk cId="449531856" sldId="273"/>
            <ac:grpSpMk id="294" creationId="{29A8E600-0435-156B-2BC4-AE7199C33F15}"/>
          </ac:grpSpMkLst>
        </pc:grpChg>
        <pc:grpChg chg="mod">
          <ac:chgData name="Gera Weiss" userId="f0aa0173-552d-4808-9782-d425e6aaf8d9" providerId="ADAL" clId="{6784E449-7B13-4969-BAD0-50A863137985}" dt="2023-12-19T06:51:43.318" v="56" actId="27803"/>
          <ac:grpSpMkLst>
            <pc:docMk/>
            <pc:sldMk cId="449531856" sldId="273"/>
            <ac:grpSpMk id="299" creationId="{BF0CCBCF-CE04-CFBB-B9BA-64E400774AE0}"/>
          </ac:grpSpMkLst>
        </pc:grpChg>
        <pc:grpChg chg="mod">
          <ac:chgData name="Gera Weiss" userId="f0aa0173-552d-4808-9782-d425e6aaf8d9" providerId="ADAL" clId="{6784E449-7B13-4969-BAD0-50A863137985}" dt="2023-12-19T06:51:43.318" v="56" actId="27803"/>
          <ac:grpSpMkLst>
            <pc:docMk/>
            <pc:sldMk cId="449531856" sldId="273"/>
            <ac:grpSpMk id="303" creationId="{A2198525-7335-D6D4-9330-EF4079372D97}"/>
          </ac:grpSpMkLst>
        </pc:grpChg>
        <pc:grpChg chg="mod">
          <ac:chgData name="Gera Weiss" userId="f0aa0173-552d-4808-9782-d425e6aaf8d9" providerId="ADAL" clId="{6784E449-7B13-4969-BAD0-50A863137985}" dt="2023-12-19T06:51:43.318" v="56" actId="27803"/>
          <ac:grpSpMkLst>
            <pc:docMk/>
            <pc:sldMk cId="449531856" sldId="273"/>
            <ac:grpSpMk id="308" creationId="{6AAB8776-77A8-821B-00CA-79C367EACF79}"/>
          </ac:grpSpMkLst>
        </pc:grpChg>
        <pc:grpChg chg="mod">
          <ac:chgData name="Gera Weiss" userId="f0aa0173-552d-4808-9782-d425e6aaf8d9" providerId="ADAL" clId="{6784E449-7B13-4969-BAD0-50A863137985}" dt="2023-12-19T06:51:43.318" v="56" actId="27803"/>
          <ac:grpSpMkLst>
            <pc:docMk/>
            <pc:sldMk cId="449531856" sldId="273"/>
            <ac:grpSpMk id="311" creationId="{6AA5A91C-F4A1-7046-5802-B950B1ACF275}"/>
          </ac:grpSpMkLst>
        </pc:grpChg>
        <pc:grpChg chg="mod">
          <ac:chgData name="Gera Weiss" userId="f0aa0173-552d-4808-9782-d425e6aaf8d9" providerId="ADAL" clId="{6784E449-7B13-4969-BAD0-50A863137985}" dt="2023-12-19T06:51:43.318" v="56" actId="27803"/>
          <ac:grpSpMkLst>
            <pc:docMk/>
            <pc:sldMk cId="449531856" sldId="273"/>
            <ac:grpSpMk id="315" creationId="{C8E46C4C-C623-4547-AAE1-6023137FA506}"/>
          </ac:grpSpMkLst>
        </pc:grpChg>
        <pc:grpChg chg="mod">
          <ac:chgData name="Gera Weiss" userId="f0aa0173-552d-4808-9782-d425e6aaf8d9" providerId="ADAL" clId="{6784E449-7B13-4969-BAD0-50A863137985}" dt="2023-12-19T06:51:43.318" v="56" actId="27803"/>
          <ac:grpSpMkLst>
            <pc:docMk/>
            <pc:sldMk cId="449531856" sldId="273"/>
            <ac:grpSpMk id="318" creationId="{C104B952-3C80-FD2B-A29C-D740EAF5FE7E}"/>
          </ac:grpSpMkLst>
        </pc:grpChg>
        <pc:grpChg chg="mod">
          <ac:chgData name="Gera Weiss" userId="f0aa0173-552d-4808-9782-d425e6aaf8d9" providerId="ADAL" clId="{6784E449-7B13-4969-BAD0-50A863137985}" dt="2023-12-19T06:51:43.318" v="56" actId="27803"/>
          <ac:grpSpMkLst>
            <pc:docMk/>
            <pc:sldMk cId="449531856" sldId="273"/>
            <ac:grpSpMk id="322" creationId="{E6EDEB9E-A2FC-D1E5-4E05-077BE84BDB39}"/>
          </ac:grpSpMkLst>
        </pc:grpChg>
        <pc:grpChg chg="mod">
          <ac:chgData name="Gera Weiss" userId="f0aa0173-552d-4808-9782-d425e6aaf8d9" providerId="ADAL" clId="{6784E449-7B13-4969-BAD0-50A863137985}" dt="2023-12-19T06:51:43.318" v="56" actId="27803"/>
          <ac:grpSpMkLst>
            <pc:docMk/>
            <pc:sldMk cId="449531856" sldId="273"/>
            <ac:grpSpMk id="325" creationId="{7A0FA8A6-F619-3E3C-9A4A-F7239D9D8809}"/>
          </ac:grpSpMkLst>
        </pc:grpChg>
        <pc:grpChg chg="mod">
          <ac:chgData name="Gera Weiss" userId="f0aa0173-552d-4808-9782-d425e6aaf8d9" providerId="ADAL" clId="{6784E449-7B13-4969-BAD0-50A863137985}" dt="2023-12-19T06:51:43.318" v="56" actId="27803"/>
          <ac:grpSpMkLst>
            <pc:docMk/>
            <pc:sldMk cId="449531856" sldId="273"/>
            <ac:grpSpMk id="329" creationId="{17B1271A-81C5-7669-FC84-6DAD47C604B0}"/>
          </ac:grpSpMkLst>
        </pc:grpChg>
        <pc:grpChg chg="mod">
          <ac:chgData name="Gera Weiss" userId="f0aa0173-552d-4808-9782-d425e6aaf8d9" providerId="ADAL" clId="{6784E449-7B13-4969-BAD0-50A863137985}" dt="2023-12-19T06:51:43.318" v="56" actId="27803"/>
          <ac:grpSpMkLst>
            <pc:docMk/>
            <pc:sldMk cId="449531856" sldId="273"/>
            <ac:grpSpMk id="333" creationId="{DDC2C750-CB71-551C-B48C-3635FEA79A3D}"/>
          </ac:grpSpMkLst>
        </pc:grpChg>
        <pc:grpChg chg="mod">
          <ac:chgData name="Gera Weiss" userId="f0aa0173-552d-4808-9782-d425e6aaf8d9" providerId="ADAL" clId="{6784E449-7B13-4969-BAD0-50A863137985}" dt="2023-12-19T06:51:43.318" v="56" actId="27803"/>
          <ac:grpSpMkLst>
            <pc:docMk/>
            <pc:sldMk cId="449531856" sldId="273"/>
            <ac:grpSpMk id="336" creationId="{5CDC1968-5575-A907-50AB-91A202D9DB0B}"/>
          </ac:grpSpMkLst>
        </pc:grpChg>
        <pc:grpChg chg="mod">
          <ac:chgData name="Gera Weiss" userId="f0aa0173-552d-4808-9782-d425e6aaf8d9" providerId="ADAL" clId="{6784E449-7B13-4969-BAD0-50A863137985}" dt="2023-12-19T06:51:43.318" v="56" actId="27803"/>
          <ac:grpSpMkLst>
            <pc:docMk/>
            <pc:sldMk cId="449531856" sldId="273"/>
            <ac:grpSpMk id="339" creationId="{125B2D85-F7CB-C9D7-475D-5E49A4170C6B}"/>
          </ac:grpSpMkLst>
        </pc:grpChg>
        <pc:grpChg chg="mod">
          <ac:chgData name="Gera Weiss" userId="f0aa0173-552d-4808-9782-d425e6aaf8d9" providerId="ADAL" clId="{6784E449-7B13-4969-BAD0-50A863137985}" dt="2023-12-19T06:51:43.318" v="56" actId="27803"/>
          <ac:grpSpMkLst>
            <pc:docMk/>
            <pc:sldMk cId="449531856" sldId="273"/>
            <ac:grpSpMk id="343" creationId="{F7494FD7-E180-0B23-6497-293D69DBD4C1}"/>
          </ac:grpSpMkLst>
        </pc:grpChg>
        <pc:grpChg chg="mod">
          <ac:chgData name="Gera Weiss" userId="f0aa0173-552d-4808-9782-d425e6aaf8d9" providerId="ADAL" clId="{6784E449-7B13-4969-BAD0-50A863137985}" dt="2023-12-19T06:51:43.318" v="56" actId="27803"/>
          <ac:grpSpMkLst>
            <pc:docMk/>
            <pc:sldMk cId="449531856" sldId="273"/>
            <ac:grpSpMk id="346" creationId="{BA580D22-5FF6-497B-0946-B667DEAB565D}"/>
          </ac:grpSpMkLst>
        </pc:grpChg>
        <pc:grpChg chg="mod">
          <ac:chgData name="Gera Weiss" userId="f0aa0173-552d-4808-9782-d425e6aaf8d9" providerId="ADAL" clId="{6784E449-7B13-4969-BAD0-50A863137985}" dt="2023-12-19T06:51:43.318" v="56" actId="27803"/>
          <ac:grpSpMkLst>
            <pc:docMk/>
            <pc:sldMk cId="449531856" sldId="273"/>
            <ac:grpSpMk id="350" creationId="{E383EEB9-7509-25E6-1A3E-CDF5E93333FE}"/>
          </ac:grpSpMkLst>
        </pc:grpChg>
        <pc:grpChg chg="mod">
          <ac:chgData name="Gera Weiss" userId="f0aa0173-552d-4808-9782-d425e6aaf8d9" providerId="ADAL" clId="{6784E449-7B13-4969-BAD0-50A863137985}" dt="2023-12-19T06:51:43.318" v="56" actId="27803"/>
          <ac:grpSpMkLst>
            <pc:docMk/>
            <pc:sldMk cId="449531856" sldId="273"/>
            <ac:grpSpMk id="354" creationId="{5A492FDB-B536-D352-5C6A-C7FE8E8F3299}"/>
          </ac:grpSpMkLst>
        </pc:grpChg>
        <pc:grpChg chg="mod">
          <ac:chgData name="Gera Weiss" userId="f0aa0173-552d-4808-9782-d425e6aaf8d9" providerId="ADAL" clId="{6784E449-7B13-4969-BAD0-50A863137985}" dt="2023-12-19T06:51:43.318" v="56" actId="27803"/>
          <ac:grpSpMkLst>
            <pc:docMk/>
            <pc:sldMk cId="449531856" sldId="273"/>
            <ac:grpSpMk id="358" creationId="{1D2CD747-44A6-EEB9-F545-3520573793DE}"/>
          </ac:grpSpMkLst>
        </pc:grpChg>
        <pc:grpChg chg="mod">
          <ac:chgData name="Gera Weiss" userId="f0aa0173-552d-4808-9782-d425e6aaf8d9" providerId="ADAL" clId="{6784E449-7B13-4969-BAD0-50A863137985}" dt="2023-12-19T06:51:43.318" v="56" actId="27803"/>
          <ac:grpSpMkLst>
            <pc:docMk/>
            <pc:sldMk cId="449531856" sldId="273"/>
            <ac:grpSpMk id="361" creationId="{21A4EC59-628D-F623-FAC9-8FA4243D1E9C}"/>
          </ac:grpSpMkLst>
        </pc:grpChg>
        <pc:grpChg chg="mod">
          <ac:chgData name="Gera Weiss" userId="f0aa0173-552d-4808-9782-d425e6aaf8d9" providerId="ADAL" clId="{6784E449-7B13-4969-BAD0-50A863137985}" dt="2023-12-19T06:51:43.318" v="56" actId="27803"/>
          <ac:grpSpMkLst>
            <pc:docMk/>
            <pc:sldMk cId="449531856" sldId="273"/>
            <ac:grpSpMk id="365" creationId="{E0F1D386-1C56-2BC7-A53A-EC40ED17465B}"/>
          </ac:grpSpMkLst>
        </pc:grpChg>
        <pc:grpChg chg="mod">
          <ac:chgData name="Gera Weiss" userId="f0aa0173-552d-4808-9782-d425e6aaf8d9" providerId="ADAL" clId="{6784E449-7B13-4969-BAD0-50A863137985}" dt="2023-12-19T06:51:43.318" v="56" actId="27803"/>
          <ac:grpSpMkLst>
            <pc:docMk/>
            <pc:sldMk cId="449531856" sldId="273"/>
            <ac:grpSpMk id="369" creationId="{2804735B-76C0-5072-8E57-A5837F710B59}"/>
          </ac:grpSpMkLst>
        </pc:grpChg>
        <pc:grpChg chg="mod">
          <ac:chgData name="Gera Weiss" userId="f0aa0173-552d-4808-9782-d425e6aaf8d9" providerId="ADAL" clId="{6784E449-7B13-4969-BAD0-50A863137985}" dt="2023-12-19T06:51:43.318" v="56" actId="27803"/>
          <ac:grpSpMkLst>
            <pc:docMk/>
            <pc:sldMk cId="449531856" sldId="273"/>
            <ac:grpSpMk id="372" creationId="{D56E53B2-6E94-0991-F564-B0E47EF8F486}"/>
          </ac:grpSpMkLst>
        </pc:grpChg>
        <pc:grpChg chg="mod">
          <ac:chgData name="Gera Weiss" userId="f0aa0173-552d-4808-9782-d425e6aaf8d9" providerId="ADAL" clId="{6784E449-7B13-4969-BAD0-50A863137985}" dt="2023-12-19T06:51:43.318" v="56" actId="27803"/>
          <ac:grpSpMkLst>
            <pc:docMk/>
            <pc:sldMk cId="449531856" sldId="273"/>
            <ac:grpSpMk id="376" creationId="{1D46222F-658D-574B-B924-100CA6A2F75D}"/>
          </ac:grpSpMkLst>
        </pc:grpChg>
        <pc:grpChg chg="mod">
          <ac:chgData name="Gera Weiss" userId="f0aa0173-552d-4808-9782-d425e6aaf8d9" providerId="ADAL" clId="{6784E449-7B13-4969-BAD0-50A863137985}" dt="2023-12-19T06:51:43.318" v="56" actId="27803"/>
          <ac:grpSpMkLst>
            <pc:docMk/>
            <pc:sldMk cId="449531856" sldId="273"/>
            <ac:grpSpMk id="379" creationId="{D66E1D84-2F39-6D51-A8BE-6D6AF8A657EF}"/>
          </ac:grpSpMkLst>
        </pc:grpChg>
        <pc:grpChg chg="mod">
          <ac:chgData name="Gera Weiss" userId="f0aa0173-552d-4808-9782-d425e6aaf8d9" providerId="ADAL" clId="{6784E449-7B13-4969-BAD0-50A863137985}" dt="2023-12-19T06:51:43.318" v="56" actId="27803"/>
          <ac:grpSpMkLst>
            <pc:docMk/>
            <pc:sldMk cId="449531856" sldId="273"/>
            <ac:grpSpMk id="382" creationId="{6086AEA5-2D14-5603-947D-CD34932163B6}"/>
          </ac:grpSpMkLst>
        </pc:grpChg>
        <pc:grpChg chg="mod">
          <ac:chgData name="Gera Weiss" userId="f0aa0173-552d-4808-9782-d425e6aaf8d9" providerId="ADAL" clId="{6784E449-7B13-4969-BAD0-50A863137985}" dt="2023-12-19T06:51:43.318" v="56" actId="27803"/>
          <ac:grpSpMkLst>
            <pc:docMk/>
            <pc:sldMk cId="449531856" sldId="273"/>
            <ac:grpSpMk id="385" creationId="{0CB660F2-4E82-3AD5-D6A3-97179EA11635}"/>
          </ac:grpSpMkLst>
        </pc:grpChg>
        <pc:picChg chg="add del mod">
          <ac:chgData name="Gera Weiss" userId="f0aa0173-552d-4808-9782-d425e6aaf8d9" providerId="ADAL" clId="{6784E449-7B13-4969-BAD0-50A863137985}" dt="2023-12-19T06:37:31.217" v="4" actId="478"/>
          <ac:picMkLst>
            <pc:docMk/>
            <pc:sldMk cId="449531856" sldId="273"/>
            <ac:picMk id="2" creationId="{D2F36B4B-0737-F9DA-F132-BF42D3CF2DFC}"/>
          </ac:picMkLst>
        </pc:picChg>
        <pc:picChg chg="del">
          <ac:chgData name="Gera Weiss" userId="f0aa0173-552d-4808-9782-d425e6aaf8d9" providerId="ADAL" clId="{6784E449-7B13-4969-BAD0-50A863137985}" dt="2023-12-19T06:37:39.141" v="6" actId="478"/>
          <ac:picMkLst>
            <pc:docMk/>
            <pc:sldMk cId="449531856" sldId="273"/>
            <ac:picMk id="4" creationId="{236A5B0F-50F0-CFD2-8A95-00B99114084B}"/>
          </ac:picMkLst>
        </pc:picChg>
        <pc:picChg chg="add del mod">
          <ac:chgData name="Gera Weiss" userId="f0aa0173-552d-4808-9782-d425e6aaf8d9" providerId="ADAL" clId="{6784E449-7B13-4969-BAD0-50A863137985}" dt="2023-12-19T06:48:09.027" v="31" actId="27803"/>
          <ac:picMkLst>
            <pc:docMk/>
            <pc:sldMk cId="449531856" sldId="273"/>
            <ac:picMk id="11" creationId="{3C6D95A0-3546-E19B-EBD2-A643EF082F93}"/>
          </ac:picMkLst>
        </pc:picChg>
        <pc:picChg chg="add del mod">
          <ac:chgData name="Gera Weiss" userId="f0aa0173-552d-4808-9782-d425e6aaf8d9" providerId="ADAL" clId="{6784E449-7B13-4969-BAD0-50A863137985}" dt="2023-12-19T06:51:43.318" v="56" actId="27803"/>
          <ac:picMkLst>
            <pc:docMk/>
            <pc:sldMk cId="449531856" sldId="273"/>
            <ac:picMk id="201" creationId="{8B19FC95-10DA-AA59-7925-2920D6BD917F}"/>
          </ac:picMkLst>
        </pc:picChg>
      </pc:sldChg>
      <pc:sldChg chg="add del">
        <pc:chgData name="Gera Weiss" userId="f0aa0173-552d-4808-9782-d425e6aaf8d9" providerId="ADAL" clId="{6784E449-7B13-4969-BAD0-50A863137985}" dt="2023-12-19T07:12:14.612" v="144" actId="47"/>
        <pc:sldMkLst>
          <pc:docMk/>
          <pc:sldMk cId="3003019250" sldId="274"/>
        </pc:sldMkLst>
      </pc:sldChg>
      <pc:sldChg chg="addSp delSp modSp add mod modTransition modAnim">
        <pc:chgData name="Gera Weiss" userId="f0aa0173-552d-4808-9782-d425e6aaf8d9" providerId="ADAL" clId="{6784E449-7B13-4969-BAD0-50A863137985}" dt="2023-12-19T16:09:34.373" v="434"/>
        <pc:sldMkLst>
          <pc:docMk/>
          <pc:sldMk cId="1150222777" sldId="275"/>
        </pc:sldMkLst>
        <pc:spChg chg="add mod">
          <ac:chgData name="Gera Weiss" userId="f0aa0173-552d-4808-9782-d425e6aaf8d9" providerId="ADAL" clId="{6784E449-7B13-4969-BAD0-50A863137985}" dt="2023-12-19T07:10:46.459" v="126" actId="571"/>
          <ac:spMkLst>
            <pc:docMk/>
            <pc:sldMk cId="1150222777" sldId="275"/>
            <ac:spMk id="2" creationId="{B7E35347-4237-AE90-8AEA-3965638A94D9}"/>
          </ac:spMkLst>
        </pc:spChg>
        <pc:spChg chg="add mod">
          <ac:chgData name="Gera Weiss" userId="f0aa0173-552d-4808-9782-d425e6aaf8d9" providerId="ADAL" clId="{6784E449-7B13-4969-BAD0-50A863137985}" dt="2023-12-19T07:10:48.409" v="128" actId="571"/>
          <ac:spMkLst>
            <pc:docMk/>
            <pc:sldMk cId="1150222777" sldId="275"/>
            <ac:spMk id="3" creationId="{A159DC02-67AD-D72F-625E-77480F1445A4}"/>
          </ac:spMkLst>
        </pc:spChg>
        <pc:spChg chg="add mod">
          <ac:chgData name="Gera Weiss" userId="f0aa0173-552d-4808-9782-d425e6aaf8d9" providerId="ADAL" clId="{6784E449-7B13-4969-BAD0-50A863137985}" dt="2023-12-19T07:10:52.012" v="130" actId="571"/>
          <ac:spMkLst>
            <pc:docMk/>
            <pc:sldMk cId="1150222777" sldId="275"/>
            <ac:spMk id="4" creationId="{41C40934-6A79-FE47-BE6C-81FE18DE7F1F}"/>
          </ac:spMkLst>
        </pc:spChg>
        <pc:spChg chg="mod">
          <ac:chgData name="Gera Weiss" userId="f0aa0173-552d-4808-9782-d425e6aaf8d9" providerId="ADAL" clId="{6784E449-7B13-4969-BAD0-50A863137985}" dt="2023-12-19T07:12:10.725" v="143" actId="1076"/>
          <ac:spMkLst>
            <pc:docMk/>
            <pc:sldMk cId="1150222777" sldId="275"/>
            <ac:spMk id="9" creationId="{5060F33C-93B8-8800-1B66-8139EC154739}"/>
          </ac:spMkLst>
        </pc:spChg>
        <pc:spChg chg="del mod">
          <ac:chgData name="Gera Weiss" userId="f0aa0173-552d-4808-9782-d425e6aaf8d9" providerId="ADAL" clId="{6784E449-7B13-4969-BAD0-50A863137985}" dt="2023-12-19T12:16:19.497" v="253" actId="478"/>
          <ac:spMkLst>
            <pc:docMk/>
            <pc:sldMk cId="1150222777" sldId="275"/>
            <ac:spMk id="389" creationId="{8AB45BB8-A0A6-5F1B-3EF9-7F9D7410B91D}"/>
          </ac:spMkLst>
        </pc:spChg>
        <pc:spChg chg="del">
          <ac:chgData name="Gera Weiss" userId="f0aa0173-552d-4808-9782-d425e6aaf8d9" providerId="ADAL" clId="{6784E449-7B13-4969-BAD0-50A863137985}" dt="2023-12-19T12:16:18.229" v="252" actId="478"/>
          <ac:spMkLst>
            <pc:docMk/>
            <pc:sldMk cId="1150222777" sldId="275"/>
            <ac:spMk id="390" creationId="{3B0D9B80-F43B-2A28-5B73-F6F410E66A14}"/>
          </ac:spMkLst>
        </pc:spChg>
        <pc:picChg chg="add mod">
          <ac:chgData name="Gera Weiss" userId="f0aa0173-552d-4808-9782-d425e6aaf8d9" providerId="ADAL" clId="{6784E449-7B13-4969-BAD0-50A863137985}" dt="2023-12-19T12:21:08.745" v="254"/>
          <ac:picMkLst>
            <pc:docMk/>
            <pc:sldMk cId="1150222777" sldId="275"/>
            <ac:picMk id="5" creationId="{2436F314-AFE6-F53B-4AD5-64798149C11E}"/>
          </ac:picMkLst>
        </pc:picChg>
      </pc:sldChg>
      <pc:sldChg chg="addSp delSp modSp add mod modTransition modAnim">
        <pc:chgData name="Gera Weiss" userId="f0aa0173-552d-4808-9782-d425e6aaf8d9" providerId="ADAL" clId="{6784E449-7B13-4969-BAD0-50A863137985}" dt="2023-12-20T09:01:28.757" v="1049"/>
        <pc:sldMkLst>
          <pc:docMk/>
          <pc:sldMk cId="3288016887" sldId="276"/>
        </pc:sldMkLst>
        <pc:spChg chg="mod">
          <ac:chgData name="Gera Weiss" userId="f0aa0173-552d-4808-9782-d425e6aaf8d9" providerId="ADAL" clId="{6784E449-7B13-4969-BAD0-50A863137985}" dt="2023-12-19T15:47:07.207" v="295"/>
          <ac:spMkLst>
            <pc:docMk/>
            <pc:sldMk cId="3288016887" sldId="276"/>
            <ac:spMk id="9" creationId="{5060F33C-93B8-8800-1B66-8139EC154739}"/>
          </ac:spMkLst>
        </pc:spChg>
        <pc:spChg chg="mod">
          <ac:chgData name="Gera Weiss" userId="f0aa0173-552d-4808-9782-d425e6aaf8d9" providerId="ADAL" clId="{6784E449-7B13-4969-BAD0-50A863137985}" dt="2023-12-19T15:47:05.465" v="290" actId="1076"/>
          <ac:spMkLst>
            <pc:docMk/>
            <pc:sldMk cId="3288016887" sldId="276"/>
            <ac:spMk id="204" creationId="{5EC653D7-C705-BBFA-048A-E9B09E265060}"/>
          </ac:spMkLst>
        </pc:spChg>
        <pc:spChg chg="mod">
          <ac:chgData name="Gera Weiss" userId="f0aa0173-552d-4808-9782-d425e6aaf8d9" providerId="ADAL" clId="{6784E449-7B13-4969-BAD0-50A863137985}" dt="2023-12-19T15:47:05.465" v="290" actId="1076"/>
          <ac:spMkLst>
            <pc:docMk/>
            <pc:sldMk cId="3288016887" sldId="276"/>
            <ac:spMk id="206" creationId="{254DEC94-AAD2-5DC1-348F-097FA1DEE57C}"/>
          </ac:spMkLst>
        </pc:spChg>
        <pc:spChg chg="mod">
          <ac:chgData name="Gera Weiss" userId="f0aa0173-552d-4808-9782-d425e6aaf8d9" providerId="ADAL" clId="{6784E449-7B13-4969-BAD0-50A863137985}" dt="2023-12-19T15:47:05.465" v="290" actId="1076"/>
          <ac:spMkLst>
            <pc:docMk/>
            <pc:sldMk cId="3288016887" sldId="276"/>
            <ac:spMk id="207" creationId="{8EA5401C-AD61-10C7-662B-A03F93FED5EE}"/>
          </ac:spMkLst>
        </pc:spChg>
        <pc:spChg chg="mod">
          <ac:chgData name="Gera Weiss" userId="f0aa0173-552d-4808-9782-d425e6aaf8d9" providerId="ADAL" clId="{6784E449-7B13-4969-BAD0-50A863137985}" dt="2023-12-19T15:47:05.465" v="290" actId="1076"/>
          <ac:spMkLst>
            <pc:docMk/>
            <pc:sldMk cId="3288016887" sldId="276"/>
            <ac:spMk id="208" creationId="{F94F87F2-12F4-8D7E-2144-01B132B75B5E}"/>
          </ac:spMkLst>
        </pc:spChg>
        <pc:spChg chg="mod">
          <ac:chgData name="Gera Weiss" userId="f0aa0173-552d-4808-9782-d425e6aaf8d9" providerId="ADAL" clId="{6784E449-7B13-4969-BAD0-50A863137985}" dt="2023-12-19T15:47:05.465" v="290" actId="1076"/>
          <ac:spMkLst>
            <pc:docMk/>
            <pc:sldMk cId="3288016887" sldId="276"/>
            <ac:spMk id="210" creationId="{8EBC6F0E-5AA3-AD19-00C3-CAD74B4F8828}"/>
          </ac:spMkLst>
        </pc:spChg>
        <pc:spChg chg="mod">
          <ac:chgData name="Gera Weiss" userId="f0aa0173-552d-4808-9782-d425e6aaf8d9" providerId="ADAL" clId="{6784E449-7B13-4969-BAD0-50A863137985}" dt="2023-12-19T15:47:05.465" v="290" actId="1076"/>
          <ac:spMkLst>
            <pc:docMk/>
            <pc:sldMk cId="3288016887" sldId="276"/>
            <ac:spMk id="211" creationId="{F48736C4-DBB4-51A2-A7B0-12F66690136F}"/>
          </ac:spMkLst>
        </pc:spChg>
        <pc:spChg chg="mod">
          <ac:chgData name="Gera Weiss" userId="f0aa0173-552d-4808-9782-d425e6aaf8d9" providerId="ADAL" clId="{6784E449-7B13-4969-BAD0-50A863137985}" dt="2023-12-19T15:47:05.465" v="290" actId="1076"/>
          <ac:spMkLst>
            <pc:docMk/>
            <pc:sldMk cId="3288016887" sldId="276"/>
            <ac:spMk id="212" creationId="{90F1A7F6-8F59-43F1-4EA0-85207DA5AE71}"/>
          </ac:spMkLst>
        </pc:spChg>
        <pc:spChg chg="mod">
          <ac:chgData name="Gera Weiss" userId="f0aa0173-552d-4808-9782-d425e6aaf8d9" providerId="ADAL" clId="{6784E449-7B13-4969-BAD0-50A863137985}" dt="2023-12-19T15:47:05.465" v="290" actId="1076"/>
          <ac:spMkLst>
            <pc:docMk/>
            <pc:sldMk cId="3288016887" sldId="276"/>
            <ac:spMk id="213" creationId="{3CA906A4-DD1B-0902-3CE0-BECFE6EB754E}"/>
          </ac:spMkLst>
        </pc:spChg>
        <pc:spChg chg="mod">
          <ac:chgData name="Gera Weiss" userId="f0aa0173-552d-4808-9782-d425e6aaf8d9" providerId="ADAL" clId="{6784E449-7B13-4969-BAD0-50A863137985}" dt="2023-12-19T15:47:05.465" v="290" actId="1076"/>
          <ac:spMkLst>
            <pc:docMk/>
            <pc:sldMk cId="3288016887" sldId="276"/>
            <ac:spMk id="215" creationId="{8DD85284-B28A-26AA-0B9A-42ADEE0E298F}"/>
          </ac:spMkLst>
        </pc:spChg>
        <pc:spChg chg="mod">
          <ac:chgData name="Gera Weiss" userId="f0aa0173-552d-4808-9782-d425e6aaf8d9" providerId="ADAL" clId="{6784E449-7B13-4969-BAD0-50A863137985}" dt="2023-12-19T15:47:05.465" v="290" actId="1076"/>
          <ac:spMkLst>
            <pc:docMk/>
            <pc:sldMk cId="3288016887" sldId="276"/>
            <ac:spMk id="216" creationId="{29520079-16CF-8822-DF18-A73645FF9527}"/>
          </ac:spMkLst>
        </pc:spChg>
        <pc:spChg chg="mod">
          <ac:chgData name="Gera Weiss" userId="f0aa0173-552d-4808-9782-d425e6aaf8d9" providerId="ADAL" clId="{6784E449-7B13-4969-BAD0-50A863137985}" dt="2023-12-19T15:47:05.465" v="290" actId="1076"/>
          <ac:spMkLst>
            <pc:docMk/>
            <pc:sldMk cId="3288016887" sldId="276"/>
            <ac:spMk id="218" creationId="{B2E034C8-6A95-832D-161F-5527D9C7A402}"/>
          </ac:spMkLst>
        </pc:spChg>
        <pc:spChg chg="mod">
          <ac:chgData name="Gera Weiss" userId="f0aa0173-552d-4808-9782-d425e6aaf8d9" providerId="ADAL" clId="{6784E449-7B13-4969-BAD0-50A863137985}" dt="2023-12-19T15:47:05.465" v="290" actId="1076"/>
          <ac:spMkLst>
            <pc:docMk/>
            <pc:sldMk cId="3288016887" sldId="276"/>
            <ac:spMk id="219" creationId="{DB907D40-49C0-700C-B55F-BA380CA77176}"/>
          </ac:spMkLst>
        </pc:spChg>
        <pc:spChg chg="mod">
          <ac:chgData name="Gera Weiss" userId="f0aa0173-552d-4808-9782-d425e6aaf8d9" providerId="ADAL" clId="{6784E449-7B13-4969-BAD0-50A863137985}" dt="2023-12-19T15:47:05.465" v="290" actId="1076"/>
          <ac:spMkLst>
            <pc:docMk/>
            <pc:sldMk cId="3288016887" sldId="276"/>
            <ac:spMk id="220" creationId="{322C41B7-50BB-00F5-DF30-81E42B122496}"/>
          </ac:spMkLst>
        </pc:spChg>
        <pc:spChg chg="mod">
          <ac:chgData name="Gera Weiss" userId="f0aa0173-552d-4808-9782-d425e6aaf8d9" providerId="ADAL" clId="{6784E449-7B13-4969-BAD0-50A863137985}" dt="2023-12-19T15:47:05.465" v="290" actId="1076"/>
          <ac:spMkLst>
            <pc:docMk/>
            <pc:sldMk cId="3288016887" sldId="276"/>
            <ac:spMk id="222" creationId="{C6E8E85C-9C39-6E40-A397-260372C462DF}"/>
          </ac:spMkLst>
        </pc:spChg>
        <pc:spChg chg="mod">
          <ac:chgData name="Gera Weiss" userId="f0aa0173-552d-4808-9782-d425e6aaf8d9" providerId="ADAL" clId="{6784E449-7B13-4969-BAD0-50A863137985}" dt="2023-12-19T15:47:05.465" v="290" actId="1076"/>
          <ac:spMkLst>
            <pc:docMk/>
            <pc:sldMk cId="3288016887" sldId="276"/>
            <ac:spMk id="223" creationId="{A29E194B-6D62-5531-A3DD-96041E0A5D3F}"/>
          </ac:spMkLst>
        </pc:spChg>
        <pc:spChg chg="mod">
          <ac:chgData name="Gera Weiss" userId="f0aa0173-552d-4808-9782-d425e6aaf8d9" providerId="ADAL" clId="{6784E449-7B13-4969-BAD0-50A863137985}" dt="2023-12-19T15:47:05.465" v="290" actId="1076"/>
          <ac:spMkLst>
            <pc:docMk/>
            <pc:sldMk cId="3288016887" sldId="276"/>
            <ac:spMk id="224" creationId="{441C5322-0975-7804-A04A-11C11B5F01D6}"/>
          </ac:spMkLst>
        </pc:spChg>
        <pc:spChg chg="mod">
          <ac:chgData name="Gera Weiss" userId="f0aa0173-552d-4808-9782-d425e6aaf8d9" providerId="ADAL" clId="{6784E449-7B13-4969-BAD0-50A863137985}" dt="2023-12-19T15:47:05.465" v="290" actId="1076"/>
          <ac:spMkLst>
            <pc:docMk/>
            <pc:sldMk cId="3288016887" sldId="276"/>
            <ac:spMk id="225" creationId="{2FAD1E03-494B-934E-6BFB-A73A742B1AEF}"/>
          </ac:spMkLst>
        </pc:spChg>
        <pc:spChg chg="mod">
          <ac:chgData name="Gera Weiss" userId="f0aa0173-552d-4808-9782-d425e6aaf8d9" providerId="ADAL" clId="{6784E449-7B13-4969-BAD0-50A863137985}" dt="2023-12-19T15:47:05.465" v="290" actId="1076"/>
          <ac:spMkLst>
            <pc:docMk/>
            <pc:sldMk cId="3288016887" sldId="276"/>
            <ac:spMk id="227" creationId="{19DD22E2-2553-9F1E-7F52-4DB988515D2B}"/>
          </ac:spMkLst>
        </pc:spChg>
        <pc:spChg chg="mod">
          <ac:chgData name="Gera Weiss" userId="f0aa0173-552d-4808-9782-d425e6aaf8d9" providerId="ADAL" clId="{6784E449-7B13-4969-BAD0-50A863137985}" dt="2023-12-19T15:47:05.465" v="290" actId="1076"/>
          <ac:spMkLst>
            <pc:docMk/>
            <pc:sldMk cId="3288016887" sldId="276"/>
            <ac:spMk id="228" creationId="{88BAA2D2-4E73-F4DA-C0DC-299D1E0CCFCD}"/>
          </ac:spMkLst>
        </pc:spChg>
        <pc:spChg chg="mod">
          <ac:chgData name="Gera Weiss" userId="f0aa0173-552d-4808-9782-d425e6aaf8d9" providerId="ADAL" clId="{6784E449-7B13-4969-BAD0-50A863137985}" dt="2023-12-19T15:47:05.465" v="290" actId="1076"/>
          <ac:spMkLst>
            <pc:docMk/>
            <pc:sldMk cId="3288016887" sldId="276"/>
            <ac:spMk id="230" creationId="{820FA612-034C-656E-DF7C-1A13CBE503D9}"/>
          </ac:spMkLst>
        </pc:spChg>
        <pc:spChg chg="mod">
          <ac:chgData name="Gera Weiss" userId="f0aa0173-552d-4808-9782-d425e6aaf8d9" providerId="ADAL" clId="{6784E449-7B13-4969-BAD0-50A863137985}" dt="2023-12-19T15:47:05.465" v="290" actId="1076"/>
          <ac:spMkLst>
            <pc:docMk/>
            <pc:sldMk cId="3288016887" sldId="276"/>
            <ac:spMk id="231" creationId="{565957D0-2363-8644-F58F-33EE5CE37CFF}"/>
          </ac:spMkLst>
        </pc:spChg>
        <pc:spChg chg="mod">
          <ac:chgData name="Gera Weiss" userId="f0aa0173-552d-4808-9782-d425e6aaf8d9" providerId="ADAL" clId="{6784E449-7B13-4969-BAD0-50A863137985}" dt="2023-12-19T15:47:05.465" v="290" actId="1076"/>
          <ac:spMkLst>
            <pc:docMk/>
            <pc:sldMk cId="3288016887" sldId="276"/>
            <ac:spMk id="232" creationId="{F2D62313-CD6E-74AE-A0B5-55283F1D1B96}"/>
          </ac:spMkLst>
        </pc:spChg>
        <pc:spChg chg="mod">
          <ac:chgData name="Gera Weiss" userId="f0aa0173-552d-4808-9782-d425e6aaf8d9" providerId="ADAL" clId="{6784E449-7B13-4969-BAD0-50A863137985}" dt="2023-12-19T15:47:05.465" v="290" actId="1076"/>
          <ac:spMkLst>
            <pc:docMk/>
            <pc:sldMk cId="3288016887" sldId="276"/>
            <ac:spMk id="234" creationId="{4C94C065-CF5E-50B0-AE14-D96506F93FDC}"/>
          </ac:spMkLst>
        </pc:spChg>
        <pc:spChg chg="mod">
          <ac:chgData name="Gera Weiss" userId="f0aa0173-552d-4808-9782-d425e6aaf8d9" providerId="ADAL" clId="{6784E449-7B13-4969-BAD0-50A863137985}" dt="2023-12-19T15:47:05.465" v="290" actId="1076"/>
          <ac:spMkLst>
            <pc:docMk/>
            <pc:sldMk cId="3288016887" sldId="276"/>
            <ac:spMk id="235" creationId="{16590BA7-84D9-DA2E-BA7F-F1FDB401C0CF}"/>
          </ac:spMkLst>
        </pc:spChg>
        <pc:spChg chg="mod">
          <ac:chgData name="Gera Weiss" userId="f0aa0173-552d-4808-9782-d425e6aaf8d9" providerId="ADAL" clId="{6784E449-7B13-4969-BAD0-50A863137985}" dt="2023-12-19T15:47:05.465" v="290" actId="1076"/>
          <ac:spMkLst>
            <pc:docMk/>
            <pc:sldMk cId="3288016887" sldId="276"/>
            <ac:spMk id="236" creationId="{AF302687-1467-5610-8B1F-8C5BCE73048D}"/>
          </ac:spMkLst>
        </pc:spChg>
        <pc:spChg chg="mod">
          <ac:chgData name="Gera Weiss" userId="f0aa0173-552d-4808-9782-d425e6aaf8d9" providerId="ADAL" clId="{6784E449-7B13-4969-BAD0-50A863137985}" dt="2023-12-19T15:47:05.465" v="290" actId="1076"/>
          <ac:spMkLst>
            <pc:docMk/>
            <pc:sldMk cId="3288016887" sldId="276"/>
            <ac:spMk id="237" creationId="{0AC0166C-FF95-093E-2BE5-80F7DD59E820}"/>
          </ac:spMkLst>
        </pc:spChg>
        <pc:spChg chg="mod">
          <ac:chgData name="Gera Weiss" userId="f0aa0173-552d-4808-9782-d425e6aaf8d9" providerId="ADAL" clId="{6784E449-7B13-4969-BAD0-50A863137985}" dt="2023-12-19T15:47:05.465" v="290" actId="1076"/>
          <ac:spMkLst>
            <pc:docMk/>
            <pc:sldMk cId="3288016887" sldId="276"/>
            <ac:spMk id="239" creationId="{2CC2ACEC-F5FE-5C79-5612-ED1211C7DF65}"/>
          </ac:spMkLst>
        </pc:spChg>
        <pc:spChg chg="mod">
          <ac:chgData name="Gera Weiss" userId="f0aa0173-552d-4808-9782-d425e6aaf8d9" providerId="ADAL" clId="{6784E449-7B13-4969-BAD0-50A863137985}" dt="2023-12-19T15:47:05.465" v="290" actId="1076"/>
          <ac:spMkLst>
            <pc:docMk/>
            <pc:sldMk cId="3288016887" sldId="276"/>
            <ac:spMk id="240" creationId="{4DDCACBE-47A1-4F59-1BA6-9689FF61F180}"/>
          </ac:spMkLst>
        </pc:spChg>
        <pc:spChg chg="mod">
          <ac:chgData name="Gera Weiss" userId="f0aa0173-552d-4808-9782-d425e6aaf8d9" providerId="ADAL" clId="{6784E449-7B13-4969-BAD0-50A863137985}" dt="2023-12-19T15:47:05.465" v="290" actId="1076"/>
          <ac:spMkLst>
            <pc:docMk/>
            <pc:sldMk cId="3288016887" sldId="276"/>
            <ac:spMk id="242" creationId="{AA0319AE-3FCC-5775-E93D-2C46E197E948}"/>
          </ac:spMkLst>
        </pc:spChg>
        <pc:spChg chg="mod">
          <ac:chgData name="Gera Weiss" userId="f0aa0173-552d-4808-9782-d425e6aaf8d9" providerId="ADAL" clId="{6784E449-7B13-4969-BAD0-50A863137985}" dt="2023-12-19T15:47:05.465" v="290" actId="1076"/>
          <ac:spMkLst>
            <pc:docMk/>
            <pc:sldMk cId="3288016887" sldId="276"/>
            <ac:spMk id="243" creationId="{9553C760-2BE3-7B70-144A-A106703B3EC2}"/>
          </ac:spMkLst>
        </pc:spChg>
        <pc:spChg chg="mod">
          <ac:chgData name="Gera Weiss" userId="f0aa0173-552d-4808-9782-d425e6aaf8d9" providerId="ADAL" clId="{6784E449-7B13-4969-BAD0-50A863137985}" dt="2023-12-19T15:47:05.465" v="290" actId="1076"/>
          <ac:spMkLst>
            <pc:docMk/>
            <pc:sldMk cId="3288016887" sldId="276"/>
            <ac:spMk id="244" creationId="{E2C2DD54-79E6-BD07-DD5E-3C4E729D02D4}"/>
          </ac:spMkLst>
        </pc:spChg>
        <pc:spChg chg="mod">
          <ac:chgData name="Gera Weiss" userId="f0aa0173-552d-4808-9782-d425e6aaf8d9" providerId="ADAL" clId="{6784E449-7B13-4969-BAD0-50A863137985}" dt="2023-12-19T15:47:05.465" v="290" actId="1076"/>
          <ac:spMkLst>
            <pc:docMk/>
            <pc:sldMk cId="3288016887" sldId="276"/>
            <ac:spMk id="246" creationId="{4DFAADFC-E717-1DF0-DF5E-556D516C2CEA}"/>
          </ac:spMkLst>
        </pc:spChg>
        <pc:spChg chg="mod">
          <ac:chgData name="Gera Weiss" userId="f0aa0173-552d-4808-9782-d425e6aaf8d9" providerId="ADAL" clId="{6784E449-7B13-4969-BAD0-50A863137985}" dt="2023-12-19T15:47:05.465" v="290" actId="1076"/>
          <ac:spMkLst>
            <pc:docMk/>
            <pc:sldMk cId="3288016887" sldId="276"/>
            <ac:spMk id="247" creationId="{6BC62E92-ABC0-D477-21A1-4A4A2131D792}"/>
          </ac:spMkLst>
        </pc:spChg>
        <pc:spChg chg="mod">
          <ac:chgData name="Gera Weiss" userId="f0aa0173-552d-4808-9782-d425e6aaf8d9" providerId="ADAL" clId="{6784E449-7B13-4969-BAD0-50A863137985}" dt="2023-12-19T15:47:05.465" v="290" actId="1076"/>
          <ac:spMkLst>
            <pc:docMk/>
            <pc:sldMk cId="3288016887" sldId="276"/>
            <ac:spMk id="248" creationId="{A0CF094A-C516-EB81-3DB9-3C36D945156C}"/>
          </ac:spMkLst>
        </pc:spChg>
        <pc:spChg chg="mod">
          <ac:chgData name="Gera Weiss" userId="f0aa0173-552d-4808-9782-d425e6aaf8d9" providerId="ADAL" clId="{6784E449-7B13-4969-BAD0-50A863137985}" dt="2023-12-19T15:47:05.465" v="290" actId="1076"/>
          <ac:spMkLst>
            <pc:docMk/>
            <pc:sldMk cId="3288016887" sldId="276"/>
            <ac:spMk id="249" creationId="{888F8ACF-E939-D1C0-41C8-9734C6A86664}"/>
          </ac:spMkLst>
        </pc:spChg>
        <pc:spChg chg="mod">
          <ac:chgData name="Gera Weiss" userId="f0aa0173-552d-4808-9782-d425e6aaf8d9" providerId="ADAL" clId="{6784E449-7B13-4969-BAD0-50A863137985}" dt="2023-12-19T15:47:05.465" v="290" actId="1076"/>
          <ac:spMkLst>
            <pc:docMk/>
            <pc:sldMk cId="3288016887" sldId="276"/>
            <ac:spMk id="251" creationId="{2BFC64DE-F4A3-09CA-5D21-A163174B657B}"/>
          </ac:spMkLst>
        </pc:spChg>
        <pc:spChg chg="mod">
          <ac:chgData name="Gera Weiss" userId="f0aa0173-552d-4808-9782-d425e6aaf8d9" providerId="ADAL" clId="{6784E449-7B13-4969-BAD0-50A863137985}" dt="2023-12-19T15:47:05.465" v="290" actId="1076"/>
          <ac:spMkLst>
            <pc:docMk/>
            <pc:sldMk cId="3288016887" sldId="276"/>
            <ac:spMk id="252" creationId="{422D1289-5B07-A5B0-0E51-078501E52FA1}"/>
          </ac:spMkLst>
        </pc:spChg>
        <pc:spChg chg="mod">
          <ac:chgData name="Gera Weiss" userId="f0aa0173-552d-4808-9782-d425e6aaf8d9" providerId="ADAL" clId="{6784E449-7B13-4969-BAD0-50A863137985}" dt="2023-12-19T15:47:05.465" v="290" actId="1076"/>
          <ac:spMkLst>
            <pc:docMk/>
            <pc:sldMk cId="3288016887" sldId="276"/>
            <ac:spMk id="254" creationId="{2BEAC973-F6CE-253F-6BB2-5F0F215A6591}"/>
          </ac:spMkLst>
        </pc:spChg>
        <pc:spChg chg="mod">
          <ac:chgData name="Gera Weiss" userId="f0aa0173-552d-4808-9782-d425e6aaf8d9" providerId="ADAL" clId="{6784E449-7B13-4969-BAD0-50A863137985}" dt="2023-12-19T15:47:05.465" v="290" actId="1076"/>
          <ac:spMkLst>
            <pc:docMk/>
            <pc:sldMk cId="3288016887" sldId="276"/>
            <ac:spMk id="255" creationId="{635E2C1F-3BD3-F920-6F0D-52F147F0BB3A}"/>
          </ac:spMkLst>
        </pc:spChg>
        <pc:spChg chg="mod">
          <ac:chgData name="Gera Weiss" userId="f0aa0173-552d-4808-9782-d425e6aaf8d9" providerId="ADAL" clId="{6784E449-7B13-4969-BAD0-50A863137985}" dt="2023-12-19T15:47:05.465" v="290" actId="1076"/>
          <ac:spMkLst>
            <pc:docMk/>
            <pc:sldMk cId="3288016887" sldId="276"/>
            <ac:spMk id="256" creationId="{264BA337-BE8B-2249-4B6C-97379C0AC550}"/>
          </ac:spMkLst>
        </pc:spChg>
        <pc:spChg chg="mod">
          <ac:chgData name="Gera Weiss" userId="f0aa0173-552d-4808-9782-d425e6aaf8d9" providerId="ADAL" clId="{6784E449-7B13-4969-BAD0-50A863137985}" dt="2023-12-19T15:47:05.465" v="290" actId="1076"/>
          <ac:spMkLst>
            <pc:docMk/>
            <pc:sldMk cId="3288016887" sldId="276"/>
            <ac:spMk id="258" creationId="{14873ACC-EAD5-63D4-9AE1-3EB427F3E2DC}"/>
          </ac:spMkLst>
        </pc:spChg>
        <pc:spChg chg="mod">
          <ac:chgData name="Gera Weiss" userId="f0aa0173-552d-4808-9782-d425e6aaf8d9" providerId="ADAL" clId="{6784E449-7B13-4969-BAD0-50A863137985}" dt="2023-12-19T15:47:05.465" v="290" actId="1076"/>
          <ac:spMkLst>
            <pc:docMk/>
            <pc:sldMk cId="3288016887" sldId="276"/>
            <ac:spMk id="259" creationId="{22A25DBF-C30C-5265-872B-BF4B8488C319}"/>
          </ac:spMkLst>
        </pc:spChg>
        <pc:spChg chg="mod">
          <ac:chgData name="Gera Weiss" userId="f0aa0173-552d-4808-9782-d425e6aaf8d9" providerId="ADAL" clId="{6784E449-7B13-4969-BAD0-50A863137985}" dt="2023-12-19T15:47:05.465" v="290" actId="1076"/>
          <ac:spMkLst>
            <pc:docMk/>
            <pc:sldMk cId="3288016887" sldId="276"/>
            <ac:spMk id="260" creationId="{F661DFFF-288A-8198-EE56-41036635B5ED}"/>
          </ac:spMkLst>
        </pc:spChg>
        <pc:spChg chg="mod">
          <ac:chgData name="Gera Weiss" userId="f0aa0173-552d-4808-9782-d425e6aaf8d9" providerId="ADAL" clId="{6784E449-7B13-4969-BAD0-50A863137985}" dt="2023-12-19T15:47:05.465" v="290" actId="1076"/>
          <ac:spMkLst>
            <pc:docMk/>
            <pc:sldMk cId="3288016887" sldId="276"/>
            <ac:spMk id="261" creationId="{843B996A-32F2-E717-2FDC-B9E5C8D71C5A}"/>
          </ac:spMkLst>
        </pc:spChg>
        <pc:spChg chg="mod">
          <ac:chgData name="Gera Weiss" userId="f0aa0173-552d-4808-9782-d425e6aaf8d9" providerId="ADAL" clId="{6784E449-7B13-4969-BAD0-50A863137985}" dt="2023-12-19T15:47:05.465" v="290" actId="1076"/>
          <ac:spMkLst>
            <pc:docMk/>
            <pc:sldMk cId="3288016887" sldId="276"/>
            <ac:spMk id="263" creationId="{A58BB665-1376-B379-AEEE-7FDDE8457EF7}"/>
          </ac:spMkLst>
        </pc:spChg>
        <pc:spChg chg="mod">
          <ac:chgData name="Gera Weiss" userId="f0aa0173-552d-4808-9782-d425e6aaf8d9" providerId="ADAL" clId="{6784E449-7B13-4969-BAD0-50A863137985}" dt="2023-12-19T15:47:05.465" v="290" actId="1076"/>
          <ac:spMkLst>
            <pc:docMk/>
            <pc:sldMk cId="3288016887" sldId="276"/>
            <ac:spMk id="264" creationId="{F0F79F48-B684-92F9-AC43-79EB967E4E42}"/>
          </ac:spMkLst>
        </pc:spChg>
        <pc:spChg chg="mod">
          <ac:chgData name="Gera Weiss" userId="f0aa0173-552d-4808-9782-d425e6aaf8d9" providerId="ADAL" clId="{6784E449-7B13-4969-BAD0-50A863137985}" dt="2023-12-19T15:47:05.465" v="290" actId="1076"/>
          <ac:spMkLst>
            <pc:docMk/>
            <pc:sldMk cId="3288016887" sldId="276"/>
            <ac:spMk id="266" creationId="{3C9A932F-8313-1BAA-B689-3C20FB667F75}"/>
          </ac:spMkLst>
        </pc:spChg>
        <pc:spChg chg="mod">
          <ac:chgData name="Gera Weiss" userId="f0aa0173-552d-4808-9782-d425e6aaf8d9" providerId="ADAL" clId="{6784E449-7B13-4969-BAD0-50A863137985}" dt="2023-12-19T15:47:05.465" v="290" actId="1076"/>
          <ac:spMkLst>
            <pc:docMk/>
            <pc:sldMk cId="3288016887" sldId="276"/>
            <ac:spMk id="267" creationId="{CE3D9AF0-D979-C3A8-8033-A021DD87B4CA}"/>
          </ac:spMkLst>
        </pc:spChg>
        <pc:spChg chg="mod">
          <ac:chgData name="Gera Weiss" userId="f0aa0173-552d-4808-9782-d425e6aaf8d9" providerId="ADAL" clId="{6784E449-7B13-4969-BAD0-50A863137985}" dt="2023-12-19T15:47:05.465" v="290" actId="1076"/>
          <ac:spMkLst>
            <pc:docMk/>
            <pc:sldMk cId="3288016887" sldId="276"/>
            <ac:spMk id="268" creationId="{17D5503E-BC30-2B88-9CDC-B0710BF3B8EE}"/>
          </ac:spMkLst>
        </pc:spChg>
        <pc:spChg chg="mod">
          <ac:chgData name="Gera Weiss" userId="f0aa0173-552d-4808-9782-d425e6aaf8d9" providerId="ADAL" clId="{6784E449-7B13-4969-BAD0-50A863137985}" dt="2023-12-19T15:47:05.465" v="290" actId="1076"/>
          <ac:spMkLst>
            <pc:docMk/>
            <pc:sldMk cId="3288016887" sldId="276"/>
            <ac:spMk id="270" creationId="{7B2F6FB7-B279-9748-871B-4676FDFA2B9B}"/>
          </ac:spMkLst>
        </pc:spChg>
        <pc:spChg chg="mod">
          <ac:chgData name="Gera Weiss" userId="f0aa0173-552d-4808-9782-d425e6aaf8d9" providerId="ADAL" clId="{6784E449-7B13-4969-BAD0-50A863137985}" dt="2023-12-19T15:47:05.465" v="290" actId="1076"/>
          <ac:spMkLst>
            <pc:docMk/>
            <pc:sldMk cId="3288016887" sldId="276"/>
            <ac:spMk id="271" creationId="{26DB2F23-EB3E-C6EA-FC69-1CBCE747C4F0}"/>
          </ac:spMkLst>
        </pc:spChg>
        <pc:spChg chg="mod">
          <ac:chgData name="Gera Weiss" userId="f0aa0173-552d-4808-9782-d425e6aaf8d9" providerId="ADAL" clId="{6784E449-7B13-4969-BAD0-50A863137985}" dt="2023-12-19T15:47:05.465" v="290" actId="1076"/>
          <ac:spMkLst>
            <pc:docMk/>
            <pc:sldMk cId="3288016887" sldId="276"/>
            <ac:spMk id="272" creationId="{3096207E-4849-0198-346B-5ABEC9ACD05F}"/>
          </ac:spMkLst>
        </pc:spChg>
        <pc:spChg chg="mod">
          <ac:chgData name="Gera Weiss" userId="f0aa0173-552d-4808-9782-d425e6aaf8d9" providerId="ADAL" clId="{6784E449-7B13-4969-BAD0-50A863137985}" dt="2023-12-19T15:47:05.465" v="290" actId="1076"/>
          <ac:spMkLst>
            <pc:docMk/>
            <pc:sldMk cId="3288016887" sldId="276"/>
            <ac:spMk id="274" creationId="{D7552F68-4929-874B-BAB2-A6D3E08E507E}"/>
          </ac:spMkLst>
        </pc:spChg>
        <pc:spChg chg="mod">
          <ac:chgData name="Gera Weiss" userId="f0aa0173-552d-4808-9782-d425e6aaf8d9" providerId="ADAL" clId="{6784E449-7B13-4969-BAD0-50A863137985}" dt="2023-12-19T15:47:05.465" v="290" actId="1076"/>
          <ac:spMkLst>
            <pc:docMk/>
            <pc:sldMk cId="3288016887" sldId="276"/>
            <ac:spMk id="275" creationId="{F06ABED2-6C5B-1E5C-491E-8762DCC41F7D}"/>
          </ac:spMkLst>
        </pc:spChg>
        <pc:spChg chg="mod">
          <ac:chgData name="Gera Weiss" userId="f0aa0173-552d-4808-9782-d425e6aaf8d9" providerId="ADAL" clId="{6784E449-7B13-4969-BAD0-50A863137985}" dt="2023-12-19T15:47:05.465" v="290" actId="1076"/>
          <ac:spMkLst>
            <pc:docMk/>
            <pc:sldMk cId="3288016887" sldId="276"/>
            <ac:spMk id="276" creationId="{F0B1DF70-4DCC-D311-3EA2-44B0BCCEF6B3}"/>
          </ac:spMkLst>
        </pc:spChg>
        <pc:spChg chg="mod">
          <ac:chgData name="Gera Weiss" userId="f0aa0173-552d-4808-9782-d425e6aaf8d9" providerId="ADAL" clId="{6784E449-7B13-4969-BAD0-50A863137985}" dt="2023-12-19T15:47:05.465" v="290" actId="1076"/>
          <ac:spMkLst>
            <pc:docMk/>
            <pc:sldMk cId="3288016887" sldId="276"/>
            <ac:spMk id="278" creationId="{35EBC008-D126-B09A-AD5E-C08139B7A71E}"/>
          </ac:spMkLst>
        </pc:spChg>
        <pc:spChg chg="mod">
          <ac:chgData name="Gera Weiss" userId="f0aa0173-552d-4808-9782-d425e6aaf8d9" providerId="ADAL" clId="{6784E449-7B13-4969-BAD0-50A863137985}" dt="2023-12-19T15:47:05.465" v="290" actId="1076"/>
          <ac:spMkLst>
            <pc:docMk/>
            <pc:sldMk cId="3288016887" sldId="276"/>
            <ac:spMk id="279" creationId="{511B6463-E666-CF1E-8DE8-A39C4ED8F765}"/>
          </ac:spMkLst>
        </pc:spChg>
        <pc:spChg chg="mod">
          <ac:chgData name="Gera Weiss" userId="f0aa0173-552d-4808-9782-d425e6aaf8d9" providerId="ADAL" clId="{6784E449-7B13-4969-BAD0-50A863137985}" dt="2023-12-19T15:47:05.465" v="290" actId="1076"/>
          <ac:spMkLst>
            <pc:docMk/>
            <pc:sldMk cId="3288016887" sldId="276"/>
            <ac:spMk id="280" creationId="{8A55EFEE-6FC9-0580-871B-8AEC09A0D0C9}"/>
          </ac:spMkLst>
        </pc:spChg>
        <pc:spChg chg="mod">
          <ac:chgData name="Gera Weiss" userId="f0aa0173-552d-4808-9782-d425e6aaf8d9" providerId="ADAL" clId="{6784E449-7B13-4969-BAD0-50A863137985}" dt="2023-12-19T15:47:05.465" v="290" actId="1076"/>
          <ac:spMkLst>
            <pc:docMk/>
            <pc:sldMk cId="3288016887" sldId="276"/>
            <ac:spMk id="281" creationId="{84E2E0A1-1CE4-7012-3C11-4AEA1074DDE9}"/>
          </ac:spMkLst>
        </pc:spChg>
        <pc:spChg chg="mod">
          <ac:chgData name="Gera Weiss" userId="f0aa0173-552d-4808-9782-d425e6aaf8d9" providerId="ADAL" clId="{6784E449-7B13-4969-BAD0-50A863137985}" dt="2023-12-19T15:47:05.465" v="290" actId="1076"/>
          <ac:spMkLst>
            <pc:docMk/>
            <pc:sldMk cId="3288016887" sldId="276"/>
            <ac:spMk id="283" creationId="{7A18654E-799D-0E39-B54F-A68D5023F9F8}"/>
          </ac:spMkLst>
        </pc:spChg>
        <pc:spChg chg="mod">
          <ac:chgData name="Gera Weiss" userId="f0aa0173-552d-4808-9782-d425e6aaf8d9" providerId="ADAL" clId="{6784E449-7B13-4969-BAD0-50A863137985}" dt="2023-12-19T15:47:05.465" v="290" actId="1076"/>
          <ac:spMkLst>
            <pc:docMk/>
            <pc:sldMk cId="3288016887" sldId="276"/>
            <ac:spMk id="284" creationId="{B6259B37-8A3F-0F78-8078-E39141A3891C}"/>
          </ac:spMkLst>
        </pc:spChg>
        <pc:spChg chg="mod">
          <ac:chgData name="Gera Weiss" userId="f0aa0173-552d-4808-9782-d425e6aaf8d9" providerId="ADAL" clId="{6784E449-7B13-4969-BAD0-50A863137985}" dt="2023-12-19T15:47:05.465" v="290" actId="1076"/>
          <ac:spMkLst>
            <pc:docMk/>
            <pc:sldMk cId="3288016887" sldId="276"/>
            <ac:spMk id="285" creationId="{78D4B43C-C2EF-54E5-D417-A636D249ED67}"/>
          </ac:spMkLst>
        </pc:spChg>
        <pc:spChg chg="mod">
          <ac:chgData name="Gera Weiss" userId="f0aa0173-552d-4808-9782-d425e6aaf8d9" providerId="ADAL" clId="{6784E449-7B13-4969-BAD0-50A863137985}" dt="2023-12-19T15:47:05.465" v="290" actId="1076"/>
          <ac:spMkLst>
            <pc:docMk/>
            <pc:sldMk cId="3288016887" sldId="276"/>
            <ac:spMk id="287" creationId="{D8A641EF-A3C7-9D9D-E103-F720E1357CF3}"/>
          </ac:spMkLst>
        </pc:spChg>
        <pc:spChg chg="mod">
          <ac:chgData name="Gera Weiss" userId="f0aa0173-552d-4808-9782-d425e6aaf8d9" providerId="ADAL" clId="{6784E449-7B13-4969-BAD0-50A863137985}" dt="2023-12-19T15:47:05.465" v="290" actId="1076"/>
          <ac:spMkLst>
            <pc:docMk/>
            <pc:sldMk cId="3288016887" sldId="276"/>
            <ac:spMk id="288" creationId="{AF784EC9-94E0-C9C9-7C49-6A2F2BACFAE4}"/>
          </ac:spMkLst>
        </pc:spChg>
        <pc:spChg chg="mod">
          <ac:chgData name="Gera Weiss" userId="f0aa0173-552d-4808-9782-d425e6aaf8d9" providerId="ADAL" clId="{6784E449-7B13-4969-BAD0-50A863137985}" dt="2023-12-19T15:47:05.465" v="290" actId="1076"/>
          <ac:spMkLst>
            <pc:docMk/>
            <pc:sldMk cId="3288016887" sldId="276"/>
            <ac:spMk id="289" creationId="{9CA622C3-A768-7E2B-D03B-D4C127AD92D8}"/>
          </ac:spMkLst>
        </pc:spChg>
        <pc:spChg chg="mod">
          <ac:chgData name="Gera Weiss" userId="f0aa0173-552d-4808-9782-d425e6aaf8d9" providerId="ADAL" clId="{6784E449-7B13-4969-BAD0-50A863137985}" dt="2023-12-19T15:47:05.465" v="290" actId="1076"/>
          <ac:spMkLst>
            <pc:docMk/>
            <pc:sldMk cId="3288016887" sldId="276"/>
            <ac:spMk id="290" creationId="{079146FF-84E9-E617-8D70-FA455E507531}"/>
          </ac:spMkLst>
        </pc:spChg>
        <pc:spChg chg="mod">
          <ac:chgData name="Gera Weiss" userId="f0aa0173-552d-4808-9782-d425e6aaf8d9" providerId="ADAL" clId="{6784E449-7B13-4969-BAD0-50A863137985}" dt="2023-12-19T15:47:05.465" v="290" actId="1076"/>
          <ac:spMkLst>
            <pc:docMk/>
            <pc:sldMk cId="3288016887" sldId="276"/>
            <ac:spMk id="292" creationId="{7A0CBD2D-D61E-F222-DAD9-812CE448BD8A}"/>
          </ac:spMkLst>
        </pc:spChg>
        <pc:spChg chg="mod">
          <ac:chgData name="Gera Weiss" userId="f0aa0173-552d-4808-9782-d425e6aaf8d9" providerId="ADAL" clId="{6784E449-7B13-4969-BAD0-50A863137985}" dt="2023-12-19T15:47:05.465" v="290" actId="1076"/>
          <ac:spMkLst>
            <pc:docMk/>
            <pc:sldMk cId="3288016887" sldId="276"/>
            <ac:spMk id="293" creationId="{65C4E0EC-FAD2-49DB-1043-37338F7D3263}"/>
          </ac:spMkLst>
        </pc:spChg>
        <pc:spChg chg="mod">
          <ac:chgData name="Gera Weiss" userId="f0aa0173-552d-4808-9782-d425e6aaf8d9" providerId="ADAL" clId="{6784E449-7B13-4969-BAD0-50A863137985}" dt="2023-12-19T15:47:05.465" v="290" actId="1076"/>
          <ac:spMkLst>
            <pc:docMk/>
            <pc:sldMk cId="3288016887" sldId="276"/>
            <ac:spMk id="295" creationId="{630A6404-6704-18CD-3907-74C1E378BA57}"/>
          </ac:spMkLst>
        </pc:spChg>
        <pc:spChg chg="mod">
          <ac:chgData name="Gera Weiss" userId="f0aa0173-552d-4808-9782-d425e6aaf8d9" providerId="ADAL" clId="{6784E449-7B13-4969-BAD0-50A863137985}" dt="2023-12-19T15:47:05.465" v="290" actId="1076"/>
          <ac:spMkLst>
            <pc:docMk/>
            <pc:sldMk cId="3288016887" sldId="276"/>
            <ac:spMk id="296" creationId="{92FD3AC8-061F-482B-6C8B-8F95157E5B35}"/>
          </ac:spMkLst>
        </pc:spChg>
        <pc:spChg chg="mod">
          <ac:chgData name="Gera Weiss" userId="f0aa0173-552d-4808-9782-d425e6aaf8d9" providerId="ADAL" clId="{6784E449-7B13-4969-BAD0-50A863137985}" dt="2023-12-19T15:47:05.465" v="290" actId="1076"/>
          <ac:spMkLst>
            <pc:docMk/>
            <pc:sldMk cId="3288016887" sldId="276"/>
            <ac:spMk id="297" creationId="{A26DBE58-1EEF-7EC4-D3A5-B10246675C9C}"/>
          </ac:spMkLst>
        </pc:spChg>
        <pc:spChg chg="mod">
          <ac:chgData name="Gera Weiss" userId="f0aa0173-552d-4808-9782-d425e6aaf8d9" providerId="ADAL" clId="{6784E449-7B13-4969-BAD0-50A863137985}" dt="2023-12-19T15:47:05.465" v="290" actId="1076"/>
          <ac:spMkLst>
            <pc:docMk/>
            <pc:sldMk cId="3288016887" sldId="276"/>
            <ac:spMk id="298" creationId="{6AA1E064-63C8-1297-7EC6-36662B55F15F}"/>
          </ac:spMkLst>
        </pc:spChg>
        <pc:spChg chg="mod">
          <ac:chgData name="Gera Weiss" userId="f0aa0173-552d-4808-9782-d425e6aaf8d9" providerId="ADAL" clId="{6784E449-7B13-4969-BAD0-50A863137985}" dt="2023-12-19T15:47:05.465" v="290" actId="1076"/>
          <ac:spMkLst>
            <pc:docMk/>
            <pc:sldMk cId="3288016887" sldId="276"/>
            <ac:spMk id="300" creationId="{D7E69EC9-E52B-AD40-DD2C-5BBF46EAA3D4}"/>
          </ac:spMkLst>
        </pc:spChg>
        <pc:spChg chg="mod">
          <ac:chgData name="Gera Weiss" userId="f0aa0173-552d-4808-9782-d425e6aaf8d9" providerId="ADAL" clId="{6784E449-7B13-4969-BAD0-50A863137985}" dt="2023-12-19T15:47:05.465" v="290" actId="1076"/>
          <ac:spMkLst>
            <pc:docMk/>
            <pc:sldMk cId="3288016887" sldId="276"/>
            <ac:spMk id="301" creationId="{C66C845C-8C2E-6F69-FB91-416C7271271E}"/>
          </ac:spMkLst>
        </pc:spChg>
        <pc:spChg chg="mod">
          <ac:chgData name="Gera Weiss" userId="f0aa0173-552d-4808-9782-d425e6aaf8d9" providerId="ADAL" clId="{6784E449-7B13-4969-BAD0-50A863137985}" dt="2023-12-19T15:47:05.465" v="290" actId="1076"/>
          <ac:spMkLst>
            <pc:docMk/>
            <pc:sldMk cId="3288016887" sldId="276"/>
            <ac:spMk id="302" creationId="{FCBC413F-3DB8-BB46-6F71-693C833EB0FF}"/>
          </ac:spMkLst>
        </pc:spChg>
        <pc:spChg chg="mod">
          <ac:chgData name="Gera Weiss" userId="f0aa0173-552d-4808-9782-d425e6aaf8d9" providerId="ADAL" clId="{6784E449-7B13-4969-BAD0-50A863137985}" dt="2023-12-19T15:47:05.465" v="290" actId="1076"/>
          <ac:spMkLst>
            <pc:docMk/>
            <pc:sldMk cId="3288016887" sldId="276"/>
            <ac:spMk id="304" creationId="{54D9E4BA-A7B8-2A68-5FEF-079A9BE7E3C6}"/>
          </ac:spMkLst>
        </pc:spChg>
        <pc:spChg chg="mod">
          <ac:chgData name="Gera Weiss" userId="f0aa0173-552d-4808-9782-d425e6aaf8d9" providerId="ADAL" clId="{6784E449-7B13-4969-BAD0-50A863137985}" dt="2023-12-19T15:47:05.465" v="290" actId="1076"/>
          <ac:spMkLst>
            <pc:docMk/>
            <pc:sldMk cId="3288016887" sldId="276"/>
            <ac:spMk id="305" creationId="{9ADB75CD-5BDE-245E-25C5-AB4B7BB98421}"/>
          </ac:spMkLst>
        </pc:spChg>
        <pc:spChg chg="mod">
          <ac:chgData name="Gera Weiss" userId="f0aa0173-552d-4808-9782-d425e6aaf8d9" providerId="ADAL" clId="{6784E449-7B13-4969-BAD0-50A863137985}" dt="2023-12-19T15:47:05.465" v="290" actId="1076"/>
          <ac:spMkLst>
            <pc:docMk/>
            <pc:sldMk cId="3288016887" sldId="276"/>
            <ac:spMk id="306" creationId="{A7539721-BE11-6EFD-AC0F-C53C9128B0E8}"/>
          </ac:spMkLst>
        </pc:spChg>
        <pc:spChg chg="mod">
          <ac:chgData name="Gera Weiss" userId="f0aa0173-552d-4808-9782-d425e6aaf8d9" providerId="ADAL" clId="{6784E449-7B13-4969-BAD0-50A863137985}" dt="2023-12-19T15:47:05.465" v="290" actId="1076"/>
          <ac:spMkLst>
            <pc:docMk/>
            <pc:sldMk cId="3288016887" sldId="276"/>
            <ac:spMk id="307" creationId="{435E5A4A-6F1E-28BD-1F5B-9DAF1DC4D1F0}"/>
          </ac:spMkLst>
        </pc:spChg>
        <pc:spChg chg="mod">
          <ac:chgData name="Gera Weiss" userId="f0aa0173-552d-4808-9782-d425e6aaf8d9" providerId="ADAL" clId="{6784E449-7B13-4969-BAD0-50A863137985}" dt="2023-12-19T15:47:05.465" v="290" actId="1076"/>
          <ac:spMkLst>
            <pc:docMk/>
            <pc:sldMk cId="3288016887" sldId="276"/>
            <ac:spMk id="309" creationId="{558E8A44-027D-47B2-E496-C6E75B81BD6A}"/>
          </ac:spMkLst>
        </pc:spChg>
        <pc:spChg chg="mod">
          <ac:chgData name="Gera Weiss" userId="f0aa0173-552d-4808-9782-d425e6aaf8d9" providerId="ADAL" clId="{6784E449-7B13-4969-BAD0-50A863137985}" dt="2023-12-19T15:47:05.465" v="290" actId="1076"/>
          <ac:spMkLst>
            <pc:docMk/>
            <pc:sldMk cId="3288016887" sldId="276"/>
            <ac:spMk id="310" creationId="{944BCEB9-604B-6D8B-5BB5-81311A0D72E5}"/>
          </ac:spMkLst>
        </pc:spChg>
        <pc:spChg chg="mod">
          <ac:chgData name="Gera Weiss" userId="f0aa0173-552d-4808-9782-d425e6aaf8d9" providerId="ADAL" clId="{6784E449-7B13-4969-BAD0-50A863137985}" dt="2023-12-19T15:47:05.465" v="290" actId="1076"/>
          <ac:spMkLst>
            <pc:docMk/>
            <pc:sldMk cId="3288016887" sldId="276"/>
            <ac:spMk id="312" creationId="{50D5128F-B9F2-94E1-8775-65527C403020}"/>
          </ac:spMkLst>
        </pc:spChg>
        <pc:spChg chg="mod">
          <ac:chgData name="Gera Weiss" userId="f0aa0173-552d-4808-9782-d425e6aaf8d9" providerId="ADAL" clId="{6784E449-7B13-4969-BAD0-50A863137985}" dt="2023-12-19T15:47:05.465" v="290" actId="1076"/>
          <ac:spMkLst>
            <pc:docMk/>
            <pc:sldMk cId="3288016887" sldId="276"/>
            <ac:spMk id="313" creationId="{8C368660-4C12-1885-03EB-95664999BB78}"/>
          </ac:spMkLst>
        </pc:spChg>
        <pc:spChg chg="mod">
          <ac:chgData name="Gera Weiss" userId="f0aa0173-552d-4808-9782-d425e6aaf8d9" providerId="ADAL" clId="{6784E449-7B13-4969-BAD0-50A863137985}" dt="2023-12-19T15:47:05.465" v="290" actId="1076"/>
          <ac:spMkLst>
            <pc:docMk/>
            <pc:sldMk cId="3288016887" sldId="276"/>
            <ac:spMk id="314" creationId="{402007F9-2B17-28B8-12E6-FD0365BA97F6}"/>
          </ac:spMkLst>
        </pc:spChg>
        <pc:spChg chg="mod">
          <ac:chgData name="Gera Weiss" userId="f0aa0173-552d-4808-9782-d425e6aaf8d9" providerId="ADAL" clId="{6784E449-7B13-4969-BAD0-50A863137985}" dt="2023-12-19T15:47:05.465" v="290" actId="1076"/>
          <ac:spMkLst>
            <pc:docMk/>
            <pc:sldMk cId="3288016887" sldId="276"/>
            <ac:spMk id="316" creationId="{F0D2C6F2-4DD5-BE56-D48C-708D98F9E862}"/>
          </ac:spMkLst>
        </pc:spChg>
        <pc:spChg chg="mod">
          <ac:chgData name="Gera Weiss" userId="f0aa0173-552d-4808-9782-d425e6aaf8d9" providerId="ADAL" clId="{6784E449-7B13-4969-BAD0-50A863137985}" dt="2023-12-19T15:47:05.465" v="290" actId="1076"/>
          <ac:spMkLst>
            <pc:docMk/>
            <pc:sldMk cId="3288016887" sldId="276"/>
            <ac:spMk id="317" creationId="{6FEFD90B-72AF-FD7C-A726-7C2C488FE5FD}"/>
          </ac:spMkLst>
        </pc:spChg>
        <pc:spChg chg="mod">
          <ac:chgData name="Gera Weiss" userId="f0aa0173-552d-4808-9782-d425e6aaf8d9" providerId="ADAL" clId="{6784E449-7B13-4969-BAD0-50A863137985}" dt="2023-12-19T15:47:05.465" v="290" actId="1076"/>
          <ac:spMkLst>
            <pc:docMk/>
            <pc:sldMk cId="3288016887" sldId="276"/>
            <ac:spMk id="319" creationId="{68B77536-3F46-4B83-9E58-A6984938643C}"/>
          </ac:spMkLst>
        </pc:spChg>
        <pc:spChg chg="mod">
          <ac:chgData name="Gera Weiss" userId="f0aa0173-552d-4808-9782-d425e6aaf8d9" providerId="ADAL" clId="{6784E449-7B13-4969-BAD0-50A863137985}" dt="2023-12-19T15:47:05.465" v="290" actId="1076"/>
          <ac:spMkLst>
            <pc:docMk/>
            <pc:sldMk cId="3288016887" sldId="276"/>
            <ac:spMk id="320" creationId="{745CFF76-4FD3-95C7-DDDC-EC6AD8C3994E}"/>
          </ac:spMkLst>
        </pc:spChg>
        <pc:spChg chg="mod">
          <ac:chgData name="Gera Weiss" userId="f0aa0173-552d-4808-9782-d425e6aaf8d9" providerId="ADAL" clId="{6784E449-7B13-4969-BAD0-50A863137985}" dt="2023-12-19T15:47:05.465" v="290" actId="1076"/>
          <ac:spMkLst>
            <pc:docMk/>
            <pc:sldMk cId="3288016887" sldId="276"/>
            <ac:spMk id="321" creationId="{FCCD1FBA-BBAA-2125-717D-1164ED144EDC}"/>
          </ac:spMkLst>
        </pc:spChg>
        <pc:spChg chg="mod">
          <ac:chgData name="Gera Weiss" userId="f0aa0173-552d-4808-9782-d425e6aaf8d9" providerId="ADAL" clId="{6784E449-7B13-4969-BAD0-50A863137985}" dt="2023-12-19T15:47:05.465" v="290" actId="1076"/>
          <ac:spMkLst>
            <pc:docMk/>
            <pc:sldMk cId="3288016887" sldId="276"/>
            <ac:spMk id="323" creationId="{C9050157-E6A8-8056-4906-22D4BAA6539A}"/>
          </ac:spMkLst>
        </pc:spChg>
        <pc:spChg chg="mod">
          <ac:chgData name="Gera Weiss" userId="f0aa0173-552d-4808-9782-d425e6aaf8d9" providerId="ADAL" clId="{6784E449-7B13-4969-BAD0-50A863137985}" dt="2023-12-19T15:47:05.465" v="290" actId="1076"/>
          <ac:spMkLst>
            <pc:docMk/>
            <pc:sldMk cId="3288016887" sldId="276"/>
            <ac:spMk id="324" creationId="{1D510E18-FC7F-8974-A3DD-1379AACD3DCD}"/>
          </ac:spMkLst>
        </pc:spChg>
        <pc:spChg chg="mod">
          <ac:chgData name="Gera Weiss" userId="f0aa0173-552d-4808-9782-d425e6aaf8d9" providerId="ADAL" clId="{6784E449-7B13-4969-BAD0-50A863137985}" dt="2023-12-19T15:47:05.465" v="290" actId="1076"/>
          <ac:spMkLst>
            <pc:docMk/>
            <pc:sldMk cId="3288016887" sldId="276"/>
            <ac:spMk id="326" creationId="{C9C48EEE-F7C3-34D8-E6F5-C13CD6DB9899}"/>
          </ac:spMkLst>
        </pc:spChg>
        <pc:spChg chg="mod">
          <ac:chgData name="Gera Weiss" userId="f0aa0173-552d-4808-9782-d425e6aaf8d9" providerId="ADAL" clId="{6784E449-7B13-4969-BAD0-50A863137985}" dt="2023-12-19T15:47:05.465" v="290" actId="1076"/>
          <ac:spMkLst>
            <pc:docMk/>
            <pc:sldMk cId="3288016887" sldId="276"/>
            <ac:spMk id="327" creationId="{36FB3121-D96D-A377-E03F-8F8079A8E720}"/>
          </ac:spMkLst>
        </pc:spChg>
        <pc:spChg chg="mod">
          <ac:chgData name="Gera Weiss" userId="f0aa0173-552d-4808-9782-d425e6aaf8d9" providerId="ADAL" clId="{6784E449-7B13-4969-BAD0-50A863137985}" dt="2023-12-19T15:47:05.465" v="290" actId="1076"/>
          <ac:spMkLst>
            <pc:docMk/>
            <pc:sldMk cId="3288016887" sldId="276"/>
            <ac:spMk id="328" creationId="{73DC242D-8EF3-2E7D-5DFA-31BDBD810C46}"/>
          </ac:spMkLst>
        </pc:spChg>
        <pc:spChg chg="mod">
          <ac:chgData name="Gera Weiss" userId="f0aa0173-552d-4808-9782-d425e6aaf8d9" providerId="ADAL" clId="{6784E449-7B13-4969-BAD0-50A863137985}" dt="2023-12-19T15:47:05.465" v="290" actId="1076"/>
          <ac:spMkLst>
            <pc:docMk/>
            <pc:sldMk cId="3288016887" sldId="276"/>
            <ac:spMk id="330" creationId="{B715E662-1A9A-077E-AC4D-4C7421B3463A}"/>
          </ac:spMkLst>
        </pc:spChg>
        <pc:spChg chg="mod">
          <ac:chgData name="Gera Weiss" userId="f0aa0173-552d-4808-9782-d425e6aaf8d9" providerId="ADAL" clId="{6784E449-7B13-4969-BAD0-50A863137985}" dt="2023-12-19T15:47:05.465" v="290" actId="1076"/>
          <ac:spMkLst>
            <pc:docMk/>
            <pc:sldMk cId="3288016887" sldId="276"/>
            <ac:spMk id="331" creationId="{D20FF306-CF2A-3D72-0567-9FEB3892CB60}"/>
          </ac:spMkLst>
        </pc:spChg>
        <pc:spChg chg="mod">
          <ac:chgData name="Gera Weiss" userId="f0aa0173-552d-4808-9782-d425e6aaf8d9" providerId="ADAL" clId="{6784E449-7B13-4969-BAD0-50A863137985}" dt="2023-12-19T15:47:05.465" v="290" actId="1076"/>
          <ac:spMkLst>
            <pc:docMk/>
            <pc:sldMk cId="3288016887" sldId="276"/>
            <ac:spMk id="332" creationId="{8E0A828C-9AF1-0522-1342-5C756BD92C92}"/>
          </ac:spMkLst>
        </pc:spChg>
        <pc:spChg chg="mod">
          <ac:chgData name="Gera Weiss" userId="f0aa0173-552d-4808-9782-d425e6aaf8d9" providerId="ADAL" clId="{6784E449-7B13-4969-BAD0-50A863137985}" dt="2023-12-19T15:47:05.465" v="290" actId="1076"/>
          <ac:spMkLst>
            <pc:docMk/>
            <pc:sldMk cId="3288016887" sldId="276"/>
            <ac:spMk id="334" creationId="{8EFFDBAB-9B7B-483F-2332-426EADFB288D}"/>
          </ac:spMkLst>
        </pc:spChg>
        <pc:spChg chg="mod">
          <ac:chgData name="Gera Weiss" userId="f0aa0173-552d-4808-9782-d425e6aaf8d9" providerId="ADAL" clId="{6784E449-7B13-4969-BAD0-50A863137985}" dt="2023-12-19T15:47:05.465" v="290" actId="1076"/>
          <ac:spMkLst>
            <pc:docMk/>
            <pc:sldMk cId="3288016887" sldId="276"/>
            <ac:spMk id="335" creationId="{82108507-DDAC-106B-6CDA-C61378AAAF9B}"/>
          </ac:spMkLst>
        </pc:spChg>
        <pc:spChg chg="mod">
          <ac:chgData name="Gera Weiss" userId="f0aa0173-552d-4808-9782-d425e6aaf8d9" providerId="ADAL" clId="{6784E449-7B13-4969-BAD0-50A863137985}" dt="2023-12-19T15:47:05.465" v="290" actId="1076"/>
          <ac:spMkLst>
            <pc:docMk/>
            <pc:sldMk cId="3288016887" sldId="276"/>
            <ac:spMk id="337" creationId="{EBA13754-C2CD-7597-6738-8342902C60ED}"/>
          </ac:spMkLst>
        </pc:spChg>
        <pc:spChg chg="mod">
          <ac:chgData name="Gera Weiss" userId="f0aa0173-552d-4808-9782-d425e6aaf8d9" providerId="ADAL" clId="{6784E449-7B13-4969-BAD0-50A863137985}" dt="2023-12-19T15:47:05.465" v="290" actId="1076"/>
          <ac:spMkLst>
            <pc:docMk/>
            <pc:sldMk cId="3288016887" sldId="276"/>
            <ac:spMk id="338" creationId="{28A449E4-2389-6823-6BFC-39FC9AA8D195}"/>
          </ac:spMkLst>
        </pc:spChg>
        <pc:spChg chg="mod">
          <ac:chgData name="Gera Weiss" userId="f0aa0173-552d-4808-9782-d425e6aaf8d9" providerId="ADAL" clId="{6784E449-7B13-4969-BAD0-50A863137985}" dt="2023-12-19T15:47:05.465" v="290" actId="1076"/>
          <ac:spMkLst>
            <pc:docMk/>
            <pc:sldMk cId="3288016887" sldId="276"/>
            <ac:spMk id="340" creationId="{3C41C962-6273-751C-D1B2-48164758D436}"/>
          </ac:spMkLst>
        </pc:spChg>
        <pc:spChg chg="mod">
          <ac:chgData name="Gera Weiss" userId="f0aa0173-552d-4808-9782-d425e6aaf8d9" providerId="ADAL" clId="{6784E449-7B13-4969-BAD0-50A863137985}" dt="2023-12-19T15:47:05.465" v="290" actId="1076"/>
          <ac:spMkLst>
            <pc:docMk/>
            <pc:sldMk cId="3288016887" sldId="276"/>
            <ac:spMk id="341" creationId="{1C74F822-E6F8-AC50-B473-3B3C31368223}"/>
          </ac:spMkLst>
        </pc:spChg>
        <pc:spChg chg="mod">
          <ac:chgData name="Gera Weiss" userId="f0aa0173-552d-4808-9782-d425e6aaf8d9" providerId="ADAL" clId="{6784E449-7B13-4969-BAD0-50A863137985}" dt="2023-12-19T15:47:05.465" v="290" actId="1076"/>
          <ac:spMkLst>
            <pc:docMk/>
            <pc:sldMk cId="3288016887" sldId="276"/>
            <ac:spMk id="342" creationId="{E090ECFC-96C4-B903-B0F8-F9AA950D608D}"/>
          </ac:spMkLst>
        </pc:spChg>
        <pc:spChg chg="mod">
          <ac:chgData name="Gera Weiss" userId="f0aa0173-552d-4808-9782-d425e6aaf8d9" providerId="ADAL" clId="{6784E449-7B13-4969-BAD0-50A863137985}" dt="2023-12-19T15:47:05.465" v="290" actId="1076"/>
          <ac:spMkLst>
            <pc:docMk/>
            <pc:sldMk cId="3288016887" sldId="276"/>
            <ac:spMk id="344" creationId="{FD67C614-5D46-6C85-9B86-7479BD301CDB}"/>
          </ac:spMkLst>
        </pc:spChg>
        <pc:spChg chg="mod">
          <ac:chgData name="Gera Weiss" userId="f0aa0173-552d-4808-9782-d425e6aaf8d9" providerId="ADAL" clId="{6784E449-7B13-4969-BAD0-50A863137985}" dt="2023-12-19T15:47:05.465" v="290" actId="1076"/>
          <ac:spMkLst>
            <pc:docMk/>
            <pc:sldMk cId="3288016887" sldId="276"/>
            <ac:spMk id="345" creationId="{26A69D74-70D6-3514-D455-C2C18B5A389E}"/>
          </ac:spMkLst>
        </pc:spChg>
        <pc:spChg chg="mod">
          <ac:chgData name="Gera Weiss" userId="f0aa0173-552d-4808-9782-d425e6aaf8d9" providerId="ADAL" clId="{6784E449-7B13-4969-BAD0-50A863137985}" dt="2023-12-19T15:47:05.465" v="290" actId="1076"/>
          <ac:spMkLst>
            <pc:docMk/>
            <pc:sldMk cId="3288016887" sldId="276"/>
            <ac:spMk id="347" creationId="{59ACDAC4-E93C-5A8A-AD7A-23926D336920}"/>
          </ac:spMkLst>
        </pc:spChg>
        <pc:spChg chg="mod">
          <ac:chgData name="Gera Weiss" userId="f0aa0173-552d-4808-9782-d425e6aaf8d9" providerId="ADAL" clId="{6784E449-7B13-4969-BAD0-50A863137985}" dt="2023-12-19T15:47:05.465" v="290" actId="1076"/>
          <ac:spMkLst>
            <pc:docMk/>
            <pc:sldMk cId="3288016887" sldId="276"/>
            <ac:spMk id="348" creationId="{01DF1F35-045D-EF08-B847-15290F66C11F}"/>
          </ac:spMkLst>
        </pc:spChg>
        <pc:spChg chg="mod">
          <ac:chgData name="Gera Weiss" userId="f0aa0173-552d-4808-9782-d425e6aaf8d9" providerId="ADAL" clId="{6784E449-7B13-4969-BAD0-50A863137985}" dt="2023-12-19T15:47:05.465" v="290" actId="1076"/>
          <ac:spMkLst>
            <pc:docMk/>
            <pc:sldMk cId="3288016887" sldId="276"/>
            <ac:spMk id="349" creationId="{85FAD504-4E35-ED27-1D67-D87C5214C4E0}"/>
          </ac:spMkLst>
        </pc:spChg>
        <pc:spChg chg="mod">
          <ac:chgData name="Gera Weiss" userId="f0aa0173-552d-4808-9782-d425e6aaf8d9" providerId="ADAL" clId="{6784E449-7B13-4969-BAD0-50A863137985}" dt="2023-12-19T15:47:05.465" v="290" actId="1076"/>
          <ac:spMkLst>
            <pc:docMk/>
            <pc:sldMk cId="3288016887" sldId="276"/>
            <ac:spMk id="351" creationId="{6BBD7C37-B3FC-EA48-0D0E-B8A41075E040}"/>
          </ac:spMkLst>
        </pc:spChg>
        <pc:spChg chg="mod">
          <ac:chgData name="Gera Weiss" userId="f0aa0173-552d-4808-9782-d425e6aaf8d9" providerId="ADAL" clId="{6784E449-7B13-4969-BAD0-50A863137985}" dt="2023-12-19T15:47:05.465" v="290" actId="1076"/>
          <ac:spMkLst>
            <pc:docMk/>
            <pc:sldMk cId="3288016887" sldId="276"/>
            <ac:spMk id="352" creationId="{3BE7C9EF-59A2-1DD0-DE23-BDEA7F56A811}"/>
          </ac:spMkLst>
        </pc:spChg>
        <pc:spChg chg="mod">
          <ac:chgData name="Gera Weiss" userId="f0aa0173-552d-4808-9782-d425e6aaf8d9" providerId="ADAL" clId="{6784E449-7B13-4969-BAD0-50A863137985}" dt="2023-12-19T15:47:05.465" v="290" actId="1076"/>
          <ac:spMkLst>
            <pc:docMk/>
            <pc:sldMk cId="3288016887" sldId="276"/>
            <ac:spMk id="353" creationId="{D0431741-C5D3-C43D-7C34-47EAEF428FF3}"/>
          </ac:spMkLst>
        </pc:spChg>
        <pc:spChg chg="mod">
          <ac:chgData name="Gera Weiss" userId="f0aa0173-552d-4808-9782-d425e6aaf8d9" providerId="ADAL" clId="{6784E449-7B13-4969-BAD0-50A863137985}" dt="2023-12-19T15:47:05.465" v="290" actId="1076"/>
          <ac:spMkLst>
            <pc:docMk/>
            <pc:sldMk cId="3288016887" sldId="276"/>
            <ac:spMk id="355" creationId="{FF13D68C-9267-BF25-B952-59F227FE36B3}"/>
          </ac:spMkLst>
        </pc:spChg>
        <pc:spChg chg="mod">
          <ac:chgData name="Gera Weiss" userId="f0aa0173-552d-4808-9782-d425e6aaf8d9" providerId="ADAL" clId="{6784E449-7B13-4969-BAD0-50A863137985}" dt="2023-12-19T15:47:05.465" v="290" actId="1076"/>
          <ac:spMkLst>
            <pc:docMk/>
            <pc:sldMk cId="3288016887" sldId="276"/>
            <ac:spMk id="356" creationId="{87CA6BD1-7568-3217-DD61-19465867B4B5}"/>
          </ac:spMkLst>
        </pc:spChg>
        <pc:spChg chg="mod">
          <ac:chgData name="Gera Weiss" userId="f0aa0173-552d-4808-9782-d425e6aaf8d9" providerId="ADAL" clId="{6784E449-7B13-4969-BAD0-50A863137985}" dt="2023-12-19T15:47:05.465" v="290" actId="1076"/>
          <ac:spMkLst>
            <pc:docMk/>
            <pc:sldMk cId="3288016887" sldId="276"/>
            <ac:spMk id="357" creationId="{257D19CF-BDAE-67BB-D9C3-55E4F9494412}"/>
          </ac:spMkLst>
        </pc:spChg>
        <pc:spChg chg="mod">
          <ac:chgData name="Gera Weiss" userId="f0aa0173-552d-4808-9782-d425e6aaf8d9" providerId="ADAL" clId="{6784E449-7B13-4969-BAD0-50A863137985}" dt="2023-12-19T15:47:05.465" v="290" actId="1076"/>
          <ac:spMkLst>
            <pc:docMk/>
            <pc:sldMk cId="3288016887" sldId="276"/>
            <ac:spMk id="359" creationId="{65769391-0942-31BF-9E98-F1AD43F6D0D7}"/>
          </ac:spMkLst>
        </pc:spChg>
        <pc:spChg chg="mod">
          <ac:chgData name="Gera Weiss" userId="f0aa0173-552d-4808-9782-d425e6aaf8d9" providerId="ADAL" clId="{6784E449-7B13-4969-BAD0-50A863137985}" dt="2023-12-19T15:47:05.465" v="290" actId="1076"/>
          <ac:spMkLst>
            <pc:docMk/>
            <pc:sldMk cId="3288016887" sldId="276"/>
            <ac:spMk id="360" creationId="{B2F203AF-4D06-3E3E-4BE6-874AE6A353FE}"/>
          </ac:spMkLst>
        </pc:spChg>
        <pc:spChg chg="mod">
          <ac:chgData name="Gera Weiss" userId="f0aa0173-552d-4808-9782-d425e6aaf8d9" providerId="ADAL" clId="{6784E449-7B13-4969-BAD0-50A863137985}" dt="2023-12-19T15:47:05.465" v="290" actId="1076"/>
          <ac:spMkLst>
            <pc:docMk/>
            <pc:sldMk cId="3288016887" sldId="276"/>
            <ac:spMk id="362" creationId="{20CE4ED3-DDCF-6C2F-07AF-7A9622E4C5E9}"/>
          </ac:spMkLst>
        </pc:spChg>
        <pc:spChg chg="mod">
          <ac:chgData name="Gera Weiss" userId="f0aa0173-552d-4808-9782-d425e6aaf8d9" providerId="ADAL" clId="{6784E449-7B13-4969-BAD0-50A863137985}" dt="2023-12-19T15:47:05.465" v="290" actId="1076"/>
          <ac:spMkLst>
            <pc:docMk/>
            <pc:sldMk cId="3288016887" sldId="276"/>
            <ac:spMk id="363" creationId="{EBCB5C40-B87E-AAEE-B5CA-1217078CFB25}"/>
          </ac:spMkLst>
        </pc:spChg>
        <pc:spChg chg="mod">
          <ac:chgData name="Gera Weiss" userId="f0aa0173-552d-4808-9782-d425e6aaf8d9" providerId="ADAL" clId="{6784E449-7B13-4969-BAD0-50A863137985}" dt="2023-12-19T15:47:05.465" v="290" actId="1076"/>
          <ac:spMkLst>
            <pc:docMk/>
            <pc:sldMk cId="3288016887" sldId="276"/>
            <ac:spMk id="364" creationId="{868C5668-887A-2845-CAF1-4D60B4B72E94}"/>
          </ac:spMkLst>
        </pc:spChg>
        <pc:spChg chg="mod">
          <ac:chgData name="Gera Weiss" userId="f0aa0173-552d-4808-9782-d425e6aaf8d9" providerId="ADAL" clId="{6784E449-7B13-4969-BAD0-50A863137985}" dt="2023-12-19T15:47:05.465" v="290" actId="1076"/>
          <ac:spMkLst>
            <pc:docMk/>
            <pc:sldMk cId="3288016887" sldId="276"/>
            <ac:spMk id="366" creationId="{B23CB944-D285-EC26-B807-BF5B8519A9A5}"/>
          </ac:spMkLst>
        </pc:spChg>
        <pc:spChg chg="mod">
          <ac:chgData name="Gera Weiss" userId="f0aa0173-552d-4808-9782-d425e6aaf8d9" providerId="ADAL" clId="{6784E449-7B13-4969-BAD0-50A863137985}" dt="2023-12-19T15:47:05.465" v="290" actId="1076"/>
          <ac:spMkLst>
            <pc:docMk/>
            <pc:sldMk cId="3288016887" sldId="276"/>
            <ac:spMk id="367" creationId="{679FA41B-86F2-D8E8-47D1-8A900E29DAA8}"/>
          </ac:spMkLst>
        </pc:spChg>
        <pc:spChg chg="mod">
          <ac:chgData name="Gera Weiss" userId="f0aa0173-552d-4808-9782-d425e6aaf8d9" providerId="ADAL" clId="{6784E449-7B13-4969-BAD0-50A863137985}" dt="2023-12-19T15:47:05.465" v="290" actId="1076"/>
          <ac:spMkLst>
            <pc:docMk/>
            <pc:sldMk cId="3288016887" sldId="276"/>
            <ac:spMk id="368" creationId="{810CAC70-E968-F482-75A2-FFF3AE9A8309}"/>
          </ac:spMkLst>
        </pc:spChg>
        <pc:spChg chg="mod">
          <ac:chgData name="Gera Weiss" userId="f0aa0173-552d-4808-9782-d425e6aaf8d9" providerId="ADAL" clId="{6784E449-7B13-4969-BAD0-50A863137985}" dt="2023-12-19T15:47:05.465" v="290" actId="1076"/>
          <ac:spMkLst>
            <pc:docMk/>
            <pc:sldMk cId="3288016887" sldId="276"/>
            <ac:spMk id="370" creationId="{AD0E98BE-3834-3FDC-8729-D241C935F019}"/>
          </ac:spMkLst>
        </pc:spChg>
        <pc:spChg chg="mod">
          <ac:chgData name="Gera Weiss" userId="f0aa0173-552d-4808-9782-d425e6aaf8d9" providerId="ADAL" clId="{6784E449-7B13-4969-BAD0-50A863137985}" dt="2023-12-19T15:47:05.465" v="290" actId="1076"/>
          <ac:spMkLst>
            <pc:docMk/>
            <pc:sldMk cId="3288016887" sldId="276"/>
            <ac:spMk id="371" creationId="{5581630E-B8D6-3D05-E310-9C70E5D86F40}"/>
          </ac:spMkLst>
        </pc:spChg>
        <pc:spChg chg="mod">
          <ac:chgData name="Gera Weiss" userId="f0aa0173-552d-4808-9782-d425e6aaf8d9" providerId="ADAL" clId="{6784E449-7B13-4969-BAD0-50A863137985}" dt="2023-12-19T15:47:05.465" v="290" actId="1076"/>
          <ac:spMkLst>
            <pc:docMk/>
            <pc:sldMk cId="3288016887" sldId="276"/>
            <ac:spMk id="373" creationId="{AE711FFA-E027-EACF-3A84-6FFF9707B04F}"/>
          </ac:spMkLst>
        </pc:spChg>
        <pc:spChg chg="mod">
          <ac:chgData name="Gera Weiss" userId="f0aa0173-552d-4808-9782-d425e6aaf8d9" providerId="ADAL" clId="{6784E449-7B13-4969-BAD0-50A863137985}" dt="2023-12-19T15:47:05.465" v="290" actId="1076"/>
          <ac:spMkLst>
            <pc:docMk/>
            <pc:sldMk cId="3288016887" sldId="276"/>
            <ac:spMk id="374" creationId="{4EE018ED-0CA8-0C13-9732-68C13E00C5E9}"/>
          </ac:spMkLst>
        </pc:spChg>
        <pc:spChg chg="mod">
          <ac:chgData name="Gera Weiss" userId="f0aa0173-552d-4808-9782-d425e6aaf8d9" providerId="ADAL" clId="{6784E449-7B13-4969-BAD0-50A863137985}" dt="2023-12-19T15:47:05.465" v="290" actId="1076"/>
          <ac:spMkLst>
            <pc:docMk/>
            <pc:sldMk cId="3288016887" sldId="276"/>
            <ac:spMk id="375" creationId="{2514BD50-2523-B2F3-AF97-47F437984A1B}"/>
          </ac:spMkLst>
        </pc:spChg>
        <pc:spChg chg="mod">
          <ac:chgData name="Gera Weiss" userId="f0aa0173-552d-4808-9782-d425e6aaf8d9" providerId="ADAL" clId="{6784E449-7B13-4969-BAD0-50A863137985}" dt="2023-12-19T15:47:05.465" v="290" actId="1076"/>
          <ac:spMkLst>
            <pc:docMk/>
            <pc:sldMk cId="3288016887" sldId="276"/>
            <ac:spMk id="377" creationId="{B5AF9BD1-CBEA-6B7B-28C7-1B9DB4764820}"/>
          </ac:spMkLst>
        </pc:spChg>
        <pc:spChg chg="mod">
          <ac:chgData name="Gera Weiss" userId="f0aa0173-552d-4808-9782-d425e6aaf8d9" providerId="ADAL" clId="{6784E449-7B13-4969-BAD0-50A863137985}" dt="2023-12-19T15:47:05.465" v="290" actId="1076"/>
          <ac:spMkLst>
            <pc:docMk/>
            <pc:sldMk cId="3288016887" sldId="276"/>
            <ac:spMk id="378" creationId="{AE99F28B-171B-DCA5-F7CD-AC28E0569F9B}"/>
          </ac:spMkLst>
        </pc:spChg>
        <pc:spChg chg="mod">
          <ac:chgData name="Gera Weiss" userId="f0aa0173-552d-4808-9782-d425e6aaf8d9" providerId="ADAL" clId="{6784E449-7B13-4969-BAD0-50A863137985}" dt="2023-12-19T15:47:05.465" v="290" actId="1076"/>
          <ac:spMkLst>
            <pc:docMk/>
            <pc:sldMk cId="3288016887" sldId="276"/>
            <ac:spMk id="380" creationId="{04CC6A51-6E75-7A78-9DFB-4A05CC355A0D}"/>
          </ac:spMkLst>
        </pc:spChg>
        <pc:spChg chg="mod">
          <ac:chgData name="Gera Weiss" userId="f0aa0173-552d-4808-9782-d425e6aaf8d9" providerId="ADAL" clId="{6784E449-7B13-4969-BAD0-50A863137985}" dt="2023-12-19T15:47:05.465" v="290" actId="1076"/>
          <ac:spMkLst>
            <pc:docMk/>
            <pc:sldMk cId="3288016887" sldId="276"/>
            <ac:spMk id="381" creationId="{A459178F-43F6-B8F8-04A6-44B6DE57DC93}"/>
          </ac:spMkLst>
        </pc:spChg>
        <pc:spChg chg="mod">
          <ac:chgData name="Gera Weiss" userId="f0aa0173-552d-4808-9782-d425e6aaf8d9" providerId="ADAL" clId="{6784E449-7B13-4969-BAD0-50A863137985}" dt="2023-12-19T15:47:05.465" v="290" actId="1076"/>
          <ac:spMkLst>
            <pc:docMk/>
            <pc:sldMk cId="3288016887" sldId="276"/>
            <ac:spMk id="383" creationId="{F480E0C9-EE2F-5125-6615-EE11BC50CB37}"/>
          </ac:spMkLst>
        </pc:spChg>
        <pc:spChg chg="mod">
          <ac:chgData name="Gera Weiss" userId="f0aa0173-552d-4808-9782-d425e6aaf8d9" providerId="ADAL" clId="{6784E449-7B13-4969-BAD0-50A863137985}" dt="2023-12-19T15:47:05.465" v="290" actId="1076"/>
          <ac:spMkLst>
            <pc:docMk/>
            <pc:sldMk cId="3288016887" sldId="276"/>
            <ac:spMk id="384" creationId="{135EA3EF-B27A-FDB2-37E0-AC385AE7604A}"/>
          </ac:spMkLst>
        </pc:spChg>
        <pc:spChg chg="mod">
          <ac:chgData name="Gera Weiss" userId="f0aa0173-552d-4808-9782-d425e6aaf8d9" providerId="ADAL" clId="{6784E449-7B13-4969-BAD0-50A863137985}" dt="2023-12-19T15:47:05.465" v="290" actId="1076"/>
          <ac:spMkLst>
            <pc:docMk/>
            <pc:sldMk cId="3288016887" sldId="276"/>
            <ac:spMk id="386" creationId="{A8AE79A1-2C6E-ED43-9CEA-B36D124B221D}"/>
          </ac:spMkLst>
        </pc:spChg>
        <pc:spChg chg="mod">
          <ac:chgData name="Gera Weiss" userId="f0aa0173-552d-4808-9782-d425e6aaf8d9" providerId="ADAL" clId="{6784E449-7B13-4969-BAD0-50A863137985}" dt="2023-12-19T15:47:05.465" v="290" actId="1076"/>
          <ac:spMkLst>
            <pc:docMk/>
            <pc:sldMk cId="3288016887" sldId="276"/>
            <ac:spMk id="387" creationId="{79F1E852-D5DA-1A8D-F787-1718CB8FDD23}"/>
          </ac:spMkLst>
        </pc:spChg>
        <pc:spChg chg="add del mod">
          <ac:chgData name="Gera Weiss" userId="f0aa0173-552d-4808-9782-d425e6aaf8d9" providerId="ADAL" clId="{6784E449-7B13-4969-BAD0-50A863137985}" dt="2023-12-19T15:47:06.180" v="293" actId="1076"/>
          <ac:spMkLst>
            <pc:docMk/>
            <pc:sldMk cId="3288016887" sldId="276"/>
            <ac:spMk id="389" creationId="{8AB45BB8-A0A6-5F1B-3EF9-7F9D7410B91D}"/>
          </ac:spMkLst>
        </pc:spChg>
        <pc:spChg chg="add del mod">
          <ac:chgData name="Gera Weiss" userId="f0aa0173-552d-4808-9782-d425e6aaf8d9" providerId="ADAL" clId="{6784E449-7B13-4969-BAD0-50A863137985}" dt="2023-12-19T15:47:05.122" v="289" actId="478"/>
          <ac:spMkLst>
            <pc:docMk/>
            <pc:sldMk cId="3288016887" sldId="276"/>
            <ac:spMk id="390" creationId="{3B0D9B80-F43B-2A28-5B73-F6F410E66A14}"/>
          </ac:spMkLst>
        </pc:spChg>
        <pc:grpChg chg="add del mod">
          <ac:chgData name="Gera Weiss" userId="f0aa0173-552d-4808-9782-d425e6aaf8d9" providerId="ADAL" clId="{6784E449-7B13-4969-BAD0-50A863137985}" dt="2023-12-19T15:47:05.465" v="290" actId="1076"/>
          <ac:grpSpMkLst>
            <pc:docMk/>
            <pc:sldMk cId="3288016887" sldId="276"/>
            <ac:grpSpMk id="202" creationId="{D9D9D5F6-85FB-3CDF-719B-259CAD614CF5}"/>
          </ac:grpSpMkLst>
        </pc:grpChg>
        <pc:grpChg chg="mod">
          <ac:chgData name="Gera Weiss" userId="f0aa0173-552d-4808-9782-d425e6aaf8d9" providerId="ADAL" clId="{6784E449-7B13-4969-BAD0-50A863137985}" dt="2023-12-19T15:47:05.465" v="290" actId="1076"/>
          <ac:grpSpMkLst>
            <pc:docMk/>
            <pc:sldMk cId="3288016887" sldId="276"/>
            <ac:grpSpMk id="205" creationId="{C1383583-68EB-7C45-E865-8C3A2D44C3D8}"/>
          </ac:grpSpMkLst>
        </pc:grpChg>
        <pc:grpChg chg="mod">
          <ac:chgData name="Gera Weiss" userId="f0aa0173-552d-4808-9782-d425e6aaf8d9" providerId="ADAL" clId="{6784E449-7B13-4969-BAD0-50A863137985}" dt="2023-12-19T15:47:05.465" v="290" actId="1076"/>
          <ac:grpSpMkLst>
            <pc:docMk/>
            <pc:sldMk cId="3288016887" sldId="276"/>
            <ac:grpSpMk id="209" creationId="{79003E15-1A15-FE67-08FE-EDC4947FBB2B}"/>
          </ac:grpSpMkLst>
        </pc:grpChg>
        <pc:grpChg chg="mod">
          <ac:chgData name="Gera Weiss" userId="f0aa0173-552d-4808-9782-d425e6aaf8d9" providerId="ADAL" clId="{6784E449-7B13-4969-BAD0-50A863137985}" dt="2023-12-19T15:47:05.465" v="290" actId="1076"/>
          <ac:grpSpMkLst>
            <pc:docMk/>
            <pc:sldMk cId="3288016887" sldId="276"/>
            <ac:grpSpMk id="214" creationId="{2FBC9962-95C8-9A5F-93CD-2BBBC92CC1B0}"/>
          </ac:grpSpMkLst>
        </pc:grpChg>
        <pc:grpChg chg="mod">
          <ac:chgData name="Gera Weiss" userId="f0aa0173-552d-4808-9782-d425e6aaf8d9" providerId="ADAL" clId="{6784E449-7B13-4969-BAD0-50A863137985}" dt="2023-12-19T15:47:05.465" v="290" actId="1076"/>
          <ac:grpSpMkLst>
            <pc:docMk/>
            <pc:sldMk cId="3288016887" sldId="276"/>
            <ac:grpSpMk id="217" creationId="{C8ADA8FC-3BDC-B2CE-AB7D-0336AD379D86}"/>
          </ac:grpSpMkLst>
        </pc:grpChg>
        <pc:grpChg chg="mod">
          <ac:chgData name="Gera Weiss" userId="f0aa0173-552d-4808-9782-d425e6aaf8d9" providerId="ADAL" clId="{6784E449-7B13-4969-BAD0-50A863137985}" dt="2023-12-19T15:47:05.465" v="290" actId="1076"/>
          <ac:grpSpMkLst>
            <pc:docMk/>
            <pc:sldMk cId="3288016887" sldId="276"/>
            <ac:grpSpMk id="221" creationId="{2A5DA885-7684-2E43-2577-45ABB327DD78}"/>
          </ac:grpSpMkLst>
        </pc:grpChg>
        <pc:grpChg chg="mod">
          <ac:chgData name="Gera Weiss" userId="f0aa0173-552d-4808-9782-d425e6aaf8d9" providerId="ADAL" clId="{6784E449-7B13-4969-BAD0-50A863137985}" dt="2023-12-19T15:47:05.465" v="290" actId="1076"/>
          <ac:grpSpMkLst>
            <pc:docMk/>
            <pc:sldMk cId="3288016887" sldId="276"/>
            <ac:grpSpMk id="226" creationId="{06A97022-6F14-1EC5-3473-24405104B487}"/>
          </ac:grpSpMkLst>
        </pc:grpChg>
        <pc:grpChg chg="mod">
          <ac:chgData name="Gera Weiss" userId="f0aa0173-552d-4808-9782-d425e6aaf8d9" providerId="ADAL" clId="{6784E449-7B13-4969-BAD0-50A863137985}" dt="2023-12-19T15:47:05.465" v="290" actId="1076"/>
          <ac:grpSpMkLst>
            <pc:docMk/>
            <pc:sldMk cId="3288016887" sldId="276"/>
            <ac:grpSpMk id="229" creationId="{0A9A2881-F2E4-F139-0AEC-4C853C2D41E3}"/>
          </ac:grpSpMkLst>
        </pc:grpChg>
        <pc:grpChg chg="mod">
          <ac:chgData name="Gera Weiss" userId="f0aa0173-552d-4808-9782-d425e6aaf8d9" providerId="ADAL" clId="{6784E449-7B13-4969-BAD0-50A863137985}" dt="2023-12-19T15:47:05.465" v="290" actId="1076"/>
          <ac:grpSpMkLst>
            <pc:docMk/>
            <pc:sldMk cId="3288016887" sldId="276"/>
            <ac:grpSpMk id="233" creationId="{76818D96-182E-4F96-1805-FF1554464C2C}"/>
          </ac:grpSpMkLst>
        </pc:grpChg>
        <pc:grpChg chg="mod">
          <ac:chgData name="Gera Weiss" userId="f0aa0173-552d-4808-9782-d425e6aaf8d9" providerId="ADAL" clId="{6784E449-7B13-4969-BAD0-50A863137985}" dt="2023-12-19T15:47:05.465" v="290" actId="1076"/>
          <ac:grpSpMkLst>
            <pc:docMk/>
            <pc:sldMk cId="3288016887" sldId="276"/>
            <ac:grpSpMk id="238" creationId="{371E326B-9C75-F3ED-1944-A2480127601D}"/>
          </ac:grpSpMkLst>
        </pc:grpChg>
        <pc:grpChg chg="mod">
          <ac:chgData name="Gera Weiss" userId="f0aa0173-552d-4808-9782-d425e6aaf8d9" providerId="ADAL" clId="{6784E449-7B13-4969-BAD0-50A863137985}" dt="2023-12-19T15:47:05.465" v="290" actId="1076"/>
          <ac:grpSpMkLst>
            <pc:docMk/>
            <pc:sldMk cId="3288016887" sldId="276"/>
            <ac:grpSpMk id="241" creationId="{F76D28B6-B56E-12FE-50B2-F59E47244CEE}"/>
          </ac:grpSpMkLst>
        </pc:grpChg>
        <pc:grpChg chg="mod">
          <ac:chgData name="Gera Weiss" userId="f0aa0173-552d-4808-9782-d425e6aaf8d9" providerId="ADAL" clId="{6784E449-7B13-4969-BAD0-50A863137985}" dt="2023-12-19T15:47:05.465" v="290" actId="1076"/>
          <ac:grpSpMkLst>
            <pc:docMk/>
            <pc:sldMk cId="3288016887" sldId="276"/>
            <ac:grpSpMk id="245" creationId="{10A9E811-BCAF-8D1F-E1DE-DC0490AD66E6}"/>
          </ac:grpSpMkLst>
        </pc:grpChg>
        <pc:grpChg chg="mod">
          <ac:chgData name="Gera Weiss" userId="f0aa0173-552d-4808-9782-d425e6aaf8d9" providerId="ADAL" clId="{6784E449-7B13-4969-BAD0-50A863137985}" dt="2023-12-19T15:47:05.465" v="290" actId="1076"/>
          <ac:grpSpMkLst>
            <pc:docMk/>
            <pc:sldMk cId="3288016887" sldId="276"/>
            <ac:grpSpMk id="250" creationId="{D8315BA1-66F6-19BE-44D3-4A91201C8591}"/>
          </ac:grpSpMkLst>
        </pc:grpChg>
        <pc:grpChg chg="mod">
          <ac:chgData name="Gera Weiss" userId="f0aa0173-552d-4808-9782-d425e6aaf8d9" providerId="ADAL" clId="{6784E449-7B13-4969-BAD0-50A863137985}" dt="2023-12-19T15:47:05.465" v="290" actId="1076"/>
          <ac:grpSpMkLst>
            <pc:docMk/>
            <pc:sldMk cId="3288016887" sldId="276"/>
            <ac:grpSpMk id="253" creationId="{6AEA3907-6E7D-EFC3-2BAD-5E79D4E2F64F}"/>
          </ac:grpSpMkLst>
        </pc:grpChg>
        <pc:grpChg chg="mod">
          <ac:chgData name="Gera Weiss" userId="f0aa0173-552d-4808-9782-d425e6aaf8d9" providerId="ADAL" clId="{6784E449-7B13-4969-BAD0-50A863137985}" dt="2023-12-19T15:47:05.465" v="290" actId="1076"/>
          <ac:grpSpMkLst>
            <pc:docMk/>
            <pc:sldMk cId="3288016887" sldId="276"/>
            <ac:grpSpMk id="257" creationId="{7D2A02BF-C459-473C-CFA9-D1BAF100E814}"/>
          </ac:grpSpMkLst>
        </pc:grpChg>
        <pc:grpChg chg="mod">
          <ac:chgData name="Gera Weiss" userId="f0aa0173-552d-4808-9782-d425e6aaf8d9" providerId="ADAL" clId="{6784E449-7B13-4969-BAD0-50A863137985}" dt="2023-12-19T15:47:05.465" v="290" actId="1076"/>
          <ac:grpSpMkLst>
            <pc:docMk/>
            <pc:sldMk cId="3288016887" sldId="276"/>
            <ac:grpSpMk id="262" creationId="{DFC9F6D6-FF82-9BE3-F79D-A0BB5FDB625E}"/>
          </ac:grpSpMkLst>
        </pc:grpChg>
        <pc:grpChg chg="mod">
          <ac:chgData name="Gera Weiss" userId="f0aa0173-552d-4808-9782-d425e6aaf8d9" providerId="ADAL" clId="{6784E449-7B13-4969-BAD0-50A863137985}" dt="2023-12-19T15:47:05.465" v="290" actId="1076"/>
          <ac:grpSpMkLst>
            <pc:docMk/>
            <pc:sldMk cId="3288016887" sldId="276"/>
            <ac:grpSpMk id="265" creationId="{FE2DA951-F26F-A8F8-5A4E-EFB383E904B5}"/>
          </ac:grpSpMkLst>
        </pc:grpChg>
        <pc:grpChg chg="mod">
          <ac:chgData name="Gera Weiss" userId="f0aa0173-552d-4808-9782-d425e6aaf8d9" providerId="ADAL" clId="{6784E449-7B13-4969-BAD0-50A863137985}" dt="2023-12-19T15:47:05.465" v="290" actId="1076"/>
          <ac:grpSpMkLst>
            <pc:docMk/>
            <pc:sldMk cId="3288016887" sldId="276"/>
            <ac:grpSpMk id="269" creationId="{90AB38B0-6E9E-65F6-F159-7D939BA39A6F}"/>
          </ac:grpSpMkLst>
        </pc:grpChg>
        <pc:grpChg chg="mod">
          <ac:chgData name="Gera Weiss" userId="f0aa0173-552d-4808-9782-d425e6aaf8d9" providerId="ADAL" clId="{6784E449-7B13-4969-BAD0-50A863137985}" dt="2023-12-19T15:47:05.465" v="290" actId="1076"/>
          <ac:grpSpMkLst>
            <pc:docMk/>
            <pc:sldMk cId="3288016887" sldId="276"/>
            <ac:grpSpMk id="273" creationId="{AA9C4BD8-0219-3C96-2CD2-5C7413C6DAB0}"/>
          </ac:grpSpMkLst>
        </pc:grpChg>
        <pc:grpChg chg="mod">
          <ac:chgData name="Gera Weiss" userId="f0aa0173-552d-4808-9782-d425e6aaf8d9" providerId="ADAL" clId="{6784E449-7B13-4969-BAD0-50A863137985}" dt="2023-12-19T15:47:05.465" v="290" actId="1076"/>
          <ac:grpSpMkLst>
            <pc:docMk/>
            <pc:sldMk cId="3288016887" sldId="276"/>
            <ac:grpSpMk id="277" creationId="{E295532D-5E9E-FEFF-439A-58710F687761}"/>
          </ac:grpSpMkLst>
        </pc:grpChg>
        <pc:grpChg chg="mod">
          <ac:chgData name="Gera Weiss" userId="f0aa0173-552d-4808-9782-d425e6aaf8d9" providerId="ADAL" clId="{6784E449-7B13-4969-BAD0-50A863137985}" dt="2023-12-19T15:47:05.465" v="290" actId="1076"/>
          <ac:grpSpMkLst>
            <pc:docMk/>
            <pc:sldMk cId="3288016887" sldId="276"/>
            <ac:grpSpMk id="282" creationId="{06A581A0-C0FF-EEA8-EB4D-F5F670532EAD}"/>
          </ac:grpSpMkLst>
        </pc:grpChg>
        <pc:grpChg chg="mod">
          <ac:chgData name="Gera Weiss" userId="f0aa0173-552d-4808-9782-d425e6aaf8d9" providerId="ADAL" clId="{6784E449-7B13-4969-BAD0-50A863137985}" dt="2023-12-19T15:47:05.465" v="290" actId="1076"/>
          <ac:grpSpMkLst>
            <pc:docMk/>
            <pc:sldMk cId="3288016887" sldId="276"/>
            <ac:grpSpMk id="286" creationId="{87B7729A-1E88-1B1C-7B70-B3EE60FCAD4E}"/>
          </ac:grpSpMkLst>
        </pc:grpChg>
        <pc:grpChg chg="mod">
          <ac:chgData name="Gera Weiss" userId="f0aa0173-552d-4808-9782-d425e6aaf8d9" providerId="ADAL" clId="{6784E449-7B13-4969-BAD0-50A863137985}" dt="2023-12-19T15:47:05.465" v="290" actId="1076"/>
          <ac:grpSpMkLst>
            <pc:docMk/>
            <pc:sldMk cId="3288016887" sldId="276"/>
            <ac:grpSpMk id="291" creationId="{236D9F02-DF3F-6527-E7CB-D719DAB97F1C}"/>
          </ac:grpSpMkLst>
        </pc:grpChg>
        <pc:grpChg chg="mod">
          <ac:chgData name="Gera Weiss" userId="f0aa0173-552d-4808-9782-d425e6aaf8d9" providerId="ADAL" clId="{6784E449-7B13-4969-BAD0-50A863137985}" dt="2023-12-19T15:47:05.465" v="290" actId="1076"/>
          <ac:grpSpMkLst>
            <pc:docMk/>
            <pc:sldMk cId="3288016887" sldId="276"/>
            <ac:grpSpMk id="294" creationId="{29A8E600-0435-156B-2BC4-AE7199C33F15}"/>
          </ac:grpSpMkLst>
        </pc:grpChg>
        <pc:grpChg chg="mod">
          <ac:chgData name="Gera Weiss" userId="f0aa0173-552d-4808-9782-d425e6aaf8d9" providerId="ADAL" clId="{6784E449-7B13-4969-BAD0-50A863137985}" dt="2023-12-19T15:47:05.465" v="290" actId="1076"/>
          <ac:grpSpMkLst>
            <pc:docMk/>
            <pc:sldMk cId="3288016887" sldId="276"/>
            <ac:grpSpMk id="299" creationId="{BF0CCBCF-CE04-CFBB-B9BA-64E400774AE0}"/>
          </ac:grpSpMkLst>
        </pc:grpChg>
        <pc:grpChg chg="mod">
          <ac:chgData name="Gera Weiss" userId="f0aa0173-552d-4808-9782-d425e6aaf8d9" providerId="ADAL" clId="{6784E449-7B13-4969-BAD0-50A863137985}" dt="2023-12-19T15:47:05.465" v="290" actId="1076"/>
          <ac:grpSpMkLst>
            <pc:docMk/>
            <pc:sldMk cId="3288016887" sldId="276"/>
            <ac:grpSpMk id="303" creationId="{A2198525-7335-D6D4-9330-EF4079372D97}"/>
          </ac:grpSpMkLst>
        </pc:grpChg>
        <pc:grpChg chg="mod">
          <ac:chgData name="Gera Weiss" userId="f0aa0173-552d-4808-9782-d425e6aaf8d9" providerId="ADAL" clId="{6784E449-7B13-4969-BAD0-50A863137985}" dt="2023-12-19T15:47:05.465" v="290" actId="1076"/>
          <ac:grpSpMkLst>
            <pc:docMk/>
            <pc:sldMk cId="3288016887" sldId="276"/>
            <ac:grpSpMk id="308" creationId="{6AAB8776-77A8-821B-00CA-79C367EACF79}"/>
          </ac:grpSpMkLst>
        </pc:grpChg>
        <pc:grpChg chg="mod">
          <ac:chgData name="Gera Weiss" userId="f0aa0173-552d-4808-9782-d425e6aaf8d9" providerId="ADAL" clId="{6784E449-7B13-4969-BAD0-50A863137985}" dt="2023-12-19T15:47:05.465" v="290" actId="1076"/>
          <ac:grpSpMkLst>
            <pc:docMk/>
            <pc:sldMk cId="3288016887" sldId="276"/>
            <ac:grpSpMk id="311" creationId="{6AA5A91C-F4A1-7046-5802-B950B1ACF275}"/>
          </ac:grpSpMkLst>
        </pc:grpChg>
        <pc:grpChg chg="mod">
          <ac:chgData name="Gera Weiss" userId="f0aa0173-552d-4808-9782-d425e6aaf8d9" providerId="ADAL" clId="{6784E449-7B13-4969-BAD0-50A863137985}" dt="2023-12-19T15:47:05.465" v="290" actId="1076"/>
          <ac:grpSpMkLst>
            <pc:docMk/>
            <pc:sldMk cId="3288016887" sldId="276"/>
            <ac:grpSpMk id="315" creationId="{C8E46C4C-C623-4547-AAE1-6023137FA506}"/>
          </ac:grpSpMkLst>
        </pc:grpChg>
        <pc:grpChg chg="mod">
          <ac:chgData name="Gera Weiss" userId="f0aa0173-552d-4808-9782-d425e6aaf8d9" providerId="ADAL" clId="{6784E449-7B13-4969-BAD0-50A863137985}" dt="2023-12-19T15:47:05.465" v="290" actId="1076"/>
          <ac:grpSpMkLst>
            <pc:docMk/>
            <pc:sldMk cId="3288016887" sldId="276"/>
            <ac:grpSpMk id="318" creationId="{C104B952-3C80-FD2B-A29C-D740EAF5FE7E}"/>
          </ac:grpSpMkLst>
        </pc:grpChg>
        <pc:grpChg chg="mod">
          <ac:chgData name="Gera Weiss" userId="f0aa0173-552d-4808-9782-d425e6aaf8d9" providerId="ADAL" clId="{6784E449-7B13-4969-BAD0-50A863137985}" dt="2023-12-19T15:47:05.465" v="290" actId="1076"/>
          <ac:grpSpMkLst>
            <pc:docMk/>
            <pc:sldMk cId="3288016887" sldId="276"/>
            <ac:grpSpMk id="322" creationId="{E6EDEB9E-A2FC-D1E5-4E05-077BE84BDB39}"/>
          </ac:grpSpMkLst>
        </pc:grpChg>
        <pc:grpChg chg="mod">
          <ac:chgData name="Gera Weiss" userId="f0aa0173-552d-4808-9782-d425e6aaf8d9" providerId="ADAL" clId="{6784E449-7B13-4969-BAD0-50A863137985}" dt="2023-12-19T15:47:05.465" v="290" actId="1076"/>
          <ac:grpSpMkLst>
            <pc:docMk/>
            <pc:sldMk cId="3288016887" sldId="276"/>
            <ac:grpSpMk id="325" creationId="{7A0FA8A6-F619-3E3C-9A4A-F7239D9D8809}"/>
          </ac:grpSpMkLst>
        </pc:grpChg>
        <pc:grpChg chg="mod">
          <ac:chgData name="Gera Weiss" userId="f0aa0173-552d-4808-9782-d425e6aaf8d9" providerId="ADAL" clId="{6784E449-7B13-4969-BAD0-50A863137985}" dt="2023-12-19T15:47:05.465" v="290" actId="1076"/>
          <ac:grpSpMkLst>
            <pc:docMk/>
            <pc:sldMk cId="3288016887" sldId="276"/>
            <ac:grpSpMk id="329" creationId="{17B1271A-81C5-7669-FC84-6DAD47C604B0}"/>
          </ac:grpSpMkLst>
        </pc:grpChg>
        <pc:grpChg chg="mod">
          <ac:chgData name="Gera Weiss" userId="f0aa0173-552d-4808-9782-d425e6aaf8d9" providerId="ADAL" clId="{6784E449-7B13-4969-BAD0-50A863137985}" dt="2023-12-19T15:47:05.465" v="290" actId="1076"/>
          <ac:grpSpMkLst>
            <pc:docMk/>
            <pc:sldMk cId="3288016887" sldId="276"/>
            <ac:grpSpMk id="333" creationId="{DDC2C750-CB71-551C-B48C-3635FEA79A3D}"/>
          </ac:grpSpMkLst>
        </pc:grpChg>
        <pc:grpChg chg="mod">
          <ac:chgData name="Gera Weiss" userId="f0aa0173-552d-4808-9782-d425e6aaf8d9" providerId="ADAL" clId="{6784E449-7B13-4969-BAD0-50A863137985}" dt="2023-12-19T15:47:05.465" v="290" actId="1076"/>
          <ac:grpSpMkLst>
            <pc:docMk/>
            <pc:sldMk cId="3288016887" sldId="276"/>
            <ac:grpSpMk id="336" creationId="{5CDC1968-5575-A907-50AB-91A202D9DB0B}"/>
          </ac:grpSpMkLst>
        </pc:grpChg>
        <pc:grpChg chg="mod">
          <ac:chgData name="Gera Weiss" userId="f0aa0173-552d-4808-9782-d425e6aaf8d9" providerId="ADAL" clId="{6784E449-7B13-4969-BAD0-50A863137985}" dt="2023-12-19T15:47:05.465" v="290" actId="1076"/>
          <ac:grpSpMkLst>
            <pc:docMk/>
            <pc:sldMk cId="3288016887" sldId="276"/>
            <ac:grpSpMk id="339" creationId="{125B2D85-F7CB-C9D7-475D-5E49A4170C6B}"/>
          </ac:grpSpMkLst>
        </pc:grpChg>
        <pc:grpChg chg="mod">
          <ac:chgData name="Gera Weiss" userId="f0aa0173-552d-4808-9782-d425e6aaf8d9" providerId="ADAL" clId="{6784E449-7B13-4969-BAD0-50A863137985}" dt="2023-12-19T15:47:05.465" v="290" actId="1076"/>
          <ac:grpSpMkLst>
            <pc:docMk/>
            <pc:sldMk cId="3288016887" sldId="276"/>
            <ac:grpSpMk id="343" creationId="{F7494FD7-E180-0B23-6497-293D69DBD4C1}"/>
          </ac:grpSpMkLst>
        </pc:grpChg>
        <pc:grpChg chg="mod">
          <ac:chgData name="Gera Weiss" userId="f0aa0173-552d-4808-9782-d425e6aaf8d9" providerId="ADAL" clId="{6784E449-7B13-4969-BAD0-50A863137985}" dt="2023-12-19T15:47:05.465" v="290" actId="1076"/>
          <ac:grpSpMkLst>
            <pc:docMk/>
            <pc:sldMk cId="3288016887" sldId="276"/>
            <ac:grpSpMk id="346" creationId="{BA580D22-5FF6-497B-0946-B667DEAB565D}"/>
          </ac:grpSpMkLst>
        </pc:grpChg>
        <pc:grpChg chg="mod">
          <ac:chgData name="Gera Weiss" userId="f0aa0173-552d-4808-9782-d425e6aaf8d9" providerId="ADAL" clId="{6784E449-7B13-4969-BAD0-50A863137985}" dt="2023-12-19T15:47:05.465" v="290" actId="1076"/>
          <ac:grpSpMkLst>
            <pc:docMk/>
            <pc:sldMk cId="3288016887" sldId="276"/>
            <ac:grpSpMk id="350" creationId="{E383EEB9-7509-25E6-1A3E-CDF5E93333FE}"/>
          </ac:grpSpMkLst>
        </pc:grpChg>
        <pc:grpChg chg="mod">
          <ac:chgData name="Gera Weiss" userId="f0aa0173-552d-4808-9782-d425e6aaf8d9" providerId="ADAL" clId="{6784E449-7B13-4969-BAD0-50A863137985}" dt="2023-12-19T15:47:05.465" v="290" actId="1076"/>
          <ac:grpSpMkLst>
            <pc:docMk/>
            <pc:sldMk cId="3288016887" sldId="276"/>
            <ac:grpSpMk id="354" creationId="{5A492FDB-B536-D352-5C6A-C7FE8E8F3299}"/>
          </ac:grpSpMkLst>
        </pc:grpChg>
        <pc:grpChg chg="mod">
          <ac:chgData name="Gera Weiss" userId="f0aa0173-552d-4808-9782-d425e6aaf8d9" providerId="ADAL" clId="{6784E449-7B13-4969-BAD0-50A863137985}" dt="2023-12-19T15:47:05.465" v="290" actId="1076"/>
          <ac:grpSpMkLst>
            <pc:docMk/>
            <pc:sldMk cId="3288016887" sldId="276"/>
            <ac:grpSpMk id="358" creationId="{1D2CD747-44A6-EEB9-F545-3520573793DE}"/>
          </ac:grpSpMkLst>
        </pc:grpChg>
        <pc:grpChg chg="mod">
          <ac:chgData name="Gera Weiss" userId="f0aa0173-552d-4808-9782-d425e6aaf8d9" providerId="ADAL" clId="{6784E449-7B13-4969-BAD0-50A863137985}" dt="2023-12-19T15:47:05.465" v="290" actId="1076"/>
          <ac:grpSpMkLst>
            <pc:docMk/>
            <pc:sldMk cId="3288016887" sldId="276"/>
            <ac:grpSpMk id="361" creationId="{21A4EC59-628D-F623-FAC9-8FA4243D1E9C}"/>
          </ac:grpSpMkLst>
        </pc:grpChg>
        <pc:grpChg chg="mod">
          <ac:chgData name="Gera Weiss" userId="f0aa0173-552d-4808-9782-d425e6aaf8d9" providerId="ADAL" clId="{6784E449-7B13-4969-BAD0-50A863137985}" dt="2023-12-19T15:47:05.465" v="290" actId="1076"/>
          <ac:grpSpMkLst>
            <pc:docMk/>
            <pc:sldMk cId="3288016887" sldId="276"/>
            <ac:grpSpMk id="365" creationId="{E0F1D386-1C56-2BC7-A53A-EC40ED17465B}"/>
          </ac:grpSpMkLst>
        </pc:grpChg>
        <pc:grpChg chg="mod">
          <ac:chgData name="Gera Weiss" userId="f0aa0173-552d-4808-9782-d425e6aaf8d9" providerId="ADAL" clId="{6784E449-7B13-4969-BAD0-50A863137985}" dt="2023-12-19T15:47:05.465" v="290" actId="1076"/>
          <ac:grpSpMkLst>
            <pc:docMk/>
            <pc:sldMk cId="3288016887" sldId="276"/>
            <ac:grpSpMk id="369" creationId="{2804735B-76C0-5072-8E57-A5837F710B59}"/>
          </ac:grpSpMkLst>
        </pc:grpChg>
        <pc:grpChg chg="mod">
          <ac:chgData name="Gera Weiss" userId="f0aa0173-552d-4808-9782-d425e6aaf8d9" providerId="ADAL" clId="{6784E449-7B13-4969-BAD0-50A863137985}" dt="2023-12-19T15:47:05.465" v="290" actId="1076"/>
          <ac:grpSpMkLst>
            <pc:docMk/>
            <pc:sldMk cId="3288016887" sldId="276"/>
            <ac:grpSpMk id="372" creationId="{D56E53B2-6E94-0991-F564-B0E47EF8F486}"/>
          </ac:grpSpMkLst>
        </pc:grpChg>
        <pc:grpChg chg="mod">
          <ac:chgData name="Gera Weiss" userId="f0aa0173-552d-4808-9782-d425e6aaf8d9" providerId="ADAL" clId="{6784E449-7B13-4969-BAD0-50A863137985}" dt="2023-12-19T15:47:05.465" v="290" actId="1076"/>
          <ac:grpSpMkLst>
            <pc:docMk/>
            <pc:sldMk cId="3288016887" sldId="276"/>
            <ac:grpSpMk id="376" creationId="{1D46222F-658D-574B-B924-100CA6A2F75D}"/>
          </ac:grpSpMkLst>
        </pc:grpChg>
        <pc:grpChg chg="mod">
          <ac:chgData name="Gera Weiss" userId="f0aa0173-552d-4808-9782-d425e6aaf8d9" providerId="ADAL" clId="{6784E449-7B13-4969-BAD0-50A863137985}" dt="2023-12-19T15:47:05.465" v="290" actId="1076"/>
          <ac:grpSpMkLst>
            <pc:docMk/>
            <pc:sldMk cId="3288016887" sldId="276"/>
            <ac:grpSpMk id="379" creationId="{D66E1D84-2F39-6D51-A8BE-6D6AF8A657EF}"/>
          </ac:grpSpMkLst>
        </pc:grpChg>
        <pc:grpChg chg="mod">
          <ac:chgData name="Gera Weiss" userId="f0aa0173-552d-4808-9782-d425e6aaf8d9" providerId="ADAL" clId="{6784E449-7B13-4969-BAD0-50A863137985}" dt="2023-12-19T15:47:05.465" v="290" actId="1076"/>
          <ac:grpSpMkLst>
            <pc:docMk/>
            <pc:sldMk cId="3288016887" sldId="276"/>
            <ac:grpSpMk id="382" creationId="{6086AEA5-2D14-5603-947D-CD34932163B6}"/>
          </ac:grpSpMkLst>
        </pc:grpChg>
        <pc:grpChg chg="mod">
          <ac:chgData name="Gera Weiss" userId="f0aa0173-552d-4808-9782-d425e6aaf8d9" providerId="ADAL" clId="{6784E449-7B13-4969-BAD0-50A863137985}" dt="2023-12-19T15:47:05.465" v="290" actId="1076"/>
          <ac:grpSpMkLst>
            <pc:docMk/>
            <pc:sldMk cId="3288016887" sldId="276"/>
            <ac:grpSpMk id="385" creationId="{0CB660F2-4E82-3AD5-D6A3-97179EA11635}"/>
          </ac:grpSpMkLst>
        </pc:grpChg>
        <pc:picChg chg="add del mod">
          <ac:chgData name="Gera Weiss" userId="f0aa0173-552d-4808-9782-d425e6aaf8d9" providerId="ADAL" clId="{6784E449-7B13-4969-BAD0-50A863137985}" dt="2023-12-20T09:01:16.922" v="1047" actId="478"/>
          <ac:picMkLst>
            <pc:docMk/>
            <pc:sldMk cId="3288016887" sldId="276"/>
            <ac:picMk id="2" creationId="{8DEADC7C-F98D-F328-276C-BF908E495871}"/>
          </ac:picMkLst>
        </pc:picChg>
        <pc:picChg chg="add del mod">
          <ac:chgData name="Gera Weiss" userId="f0aa0173-552d-4808-9782-d425e6aaf8d9" providerId="ADAL" clId="{6784E449-7B13-4969-BAD0-50A863137985}" dt="2023-12-19T15:47:04.124" v="285"/>
          <ac:picMkLst>
            <pc:docMk/>
            <pc:sldMk cId="3288016887" sldId="276"/>
            <ac:picMk id="4" creationId="{B7905189-5FE9-05F6-A373-D08B20A2139F}"/>
          </ac:picMkLst>
        </pc:picChg>
        <pc:picChg chg="add mod">
          <ac:chgData name="Gera Weiss" userId="f0aa0173-552d-4808-9782-d425e6aaf8d9" providerId="ADAL" clId="{6784E449-7B13-4969-BAD0-50A863137985}" dt="2023-12-20T09:01:21.244" v="1048" actId="1076"/>
          <ac:picMkLst>
            <pc:docMk/>
            <pc:sldMk cId="3288016887" sldId="276"/>
            <ac:picMk id="5" creationId="{5996F455-3F07-8215-CDA2-713355F8B5F3}"/>
          </ac:picMkLst>
        </pc:picChg>
      </pc:sldChg>
      <pc:sldChg chg="addSp delSp modSp add mod ord modTransition delAnim modAnim">
        <pc:chgData name="Gera Weiss" userId="f0aa0173-552d-4808-9782-d425e6aaf8d9" providerId="ADAL" clId="{6784E449-7B13-4969-BAD0-50A863137985}" dt="2023-12-19T16:09:34.373" v="434"/>
        <pc:sldMkLst>
          <pc:docMk/>
          <pc:sldMk cId="2054178639" sldId="277"/>
        </pc:sldMkLst>
        <pc:spChg chg="add mod">
          <ac:chgData name="Gera Weiss" userId="f0aa0173-552d-4808-9782-d425e6aaf8d9" providerId="ADAL" clId="{6784E449-7B13-4969-BAD0-50A863137985}" dt="2023-12-19T16:09:17.716" v="432" actId="1038"/>
          <ac:spMkLst>
            <pc:docMk/>
            <pc:sldMk cId="2054178639" sldId="277"/>
            <ac:spMk id="2" creationId="{87663998-2277-6EEC-D595-B1300E9EBEF3}"/>
          </ac:spMkLst>
        </pc:spChg>
        <pc:spChg chg="add mod">
          <ac:chgData name="Gera Weiss" userId="f0aa0173-552d-4808-9782-d425e6aaf8d9" providerId="ADAL" clId="{6784E449-7B13-4969-BAD0-50A863137985}" dt="2023-12-19T16:09:17.716" v="432" actId="1038"/>
          <ac:spMkLst>
            <pc:docMk/>
            <pc:sldMk cId="2054178639" sldId="277"/>
            <ac:spMk id="3" creationId="{F49778FE-D1FC-82D5-5BC1-62CE40E453C4}"/>
          </ac:spMkLst>
        </pc:spChg>
        <pc:spChg chg="add mod">
          <ac:chgData name="Gera Weiss" userId="f0aa0173-552d-4808-9782-d425e6aaf8d9" providerId="ADAL" clId="{6784E449-7B13-4969-BAD0-50A863137985}" dt="2023-12-19T16:09:17.716" v="432" actId="1038"/>
          <ac:spMkLst>
            <pc:docMk/>
            <pc:sldMk cId="2054178639" sldId="277"/>
            <ac:spMk id="4" creationId="{E02E5017-D034-4505-607B-325B8A069172}"/>
          </ac:spMkLst>
        </pc:spChg>
        <pc:spChg chg="add mod">
          <ac:chgData name="Gera Weiss" userId="f0aa0173-552d-4808-9782-d425e6aaf8d9" providerId="ADAL" clId="{6784E449-7B13-4969-BAD0-50A863137985}" dt="2023-12-19T16:09:17.716" v="432" actId="1038"/>
          <ac:spMkLst>
            <pc:docMk/>
            <pc:sldMk cId="2054178639" sldId="277"/>
            <ac:spMk id="5" creationId="{60BF19FC-FCB5-34C3-5DAE-07BAF3730E45}"/>
          </ac:spMkLst>
        </pc:spChg>
        <pc:spChg chg="mod">
          <ac:chgData name="Gera Weiss" userId="f0aa0173-552d-4808-9782-d425e6aaf8d9" providerId="ADAL" clId="{6784E449-7B13-4969-BAD0-50A863137985}" dt="2023-12-19T16:09:17.716" v="432" actId="1038"/>
          <ac:spMkLst>
            <pc:docMk/>
            <pc:sldMk cId="2054178639" sldId="277"/>
            <ac:spMk id="9" creationId="{5060F33C-93B8-8800-1B66-8139EC154739}"/>
          </ac:spMkLst>
        </pc:spChg>
        <pc:spChg chg="del">
          <ac:chgData name="Gera Weiss" userId="f0aa0173-552d-4808-9782-d425e6aaf8d9" providerId="ADAL" clId="{6784E449-7B13-4969-BAD0-50A863137985}" dt="2023-12-19T11:31:52.722" v="163" actId="478"/>
          <ac:spMkLst>
            <pc:docMk/>
            <pc:sldMk cId="2054178639" sldId="277"/>
            <ac:spMk id="389" creationId="{8AB45BB8-A0A6-5F1B-3EF9-7F9D7410B91D}"/>
          </ac:spMkLst>
        </pc:spChg>
        <pc:spChg chg="del">
          <ac:chgData name="Gera Weiss" userId="f0aa0173-552d-4808-9782-d425e6aaf8d9" providerId="ADAL" clId="{6784E449-7B13-4969-BAD0-50A863137985}" dt="2023-12-19T11:31:54.246" v="164" actId="478"/>
          <ac:spMkLst>
            <pc:docMk/>
            <pc:sldMk cId="2054178639" sldId="277"/>
            <ac:spMk id="390" creationId="{3B0D9B80-F43B-2A28-5B73-F6F410E66A14}"/>
          </ac:spMkLst>
        </pc:spChg>
        <pc:grpChg chg="del">
          <ac:chgData name="Gera Weiss" userId="f0aa0173-552d-4808-9782-d425e6aaf8d9" providerId="ADAL" clId="{6784E449-7B13-4969-BAD0-50A863137985}" dt="2023-12-19T11:31:51.533" v="162" actId="478"/>
          <ac:grpSpMkLst>
            <pc:docMk/>
            <pc:sldMk cId="2054178639" sldId="277"/>
            <ac:grpSpMk id="202" creationId="{D9D9D5F6-85FB-3CDF-719B-259CAD614CF5}"/>
          </ac:grpSpMkLst>
        </pc:grpChg>
        <pc:picChg chg="add del mod">
          <ac:chgData name="Gera Weiss" userId="f0aa0173-552d-4808-9782-d425e6aaf8d9" providerId="ADAL" clId="{6784E449-7B13-4969-BAD0-50A863137985}" dt="2023-12-19T12:09:43.470" v="243" actId="478"/>
          <ac:picMkLst>
            <pc:docMk/>
            <pc:sldMk cId="2054178639" sldId="277"/>
            <ac:picMk id="6" creationId="{F3BED377-CF36-FF1F-D1EB-D1303E8C48E5}"/>
          </ac:picMkLst>
        </pc:picChg>
        <pc:picChg chg="add del mod">
          <ac:chgData name="Gera Weiss" userId="f0aa0173-552d-4808-9782-d425e6aaf8d9" providerId="ADAL" clId="{6784E449-7B13-4969-BAD0-50A863137985}" dt="2023-12-19T12:15:27.257" v="247" actId="478"/>
          <ac:picMkLst>
            <pc:docMk/>
            <pc:sldMk cId="2054178639" sldId="277"/>
            <ac:picMk id="7" creationId="{1FAF405C-1ED7-4786-2A5E-B0DDE54D880B}"/>
          </ac:picMkLst>
        </pc:picChg>
        <pc:picChg chg="add mod">
          <ac:chgData name="Gera Weiss" userId="f0aa0173-552d-4808-9782-d425e6aaf8d9" providerId="ADAL" clId="{6784E449-7B13-4969-BAD0-50A863137985}" dt="2023-12-19T12:15:38.440" v="250" actId="1076"/>
          <ac:picMkLst>
            <pc:docMk/>
            <pc:sldMk cId="2054178639" sldId="277"/>
            <ac:picMk id="8" creationId="{103346E9-21E5-5F8C-83B4-CF59995F6D35}"/>
          </ac:picMkLst>
        </pc:picChg>
      </pc:sldChg>
      <pc:sldChg chg="addSp modSp add modTransition modAnim">
        <pc:chgData name="Gera Weiss" userId="f0aa0173-552d-4808-9782-d425e6aaf8d9" providerId="ADAL" clId="{6784E449-7B13-4969-BAD0-50A863137985}" dt="2023-12-19T16:09:34.373" v="434"/>
        <pc:sldMkLst>
          <pc:docMk/>
          <pc:sldMk cId="700969980" sldId="278"/>
        </pc:sldMkLst>
        <pc:picChg chg="add mod">
          <ac:chgData name="Gera Weiss" userId="f0aa0173-552d-4808-9782-d425e6aaf8d9" providerId="ADAL" clId="{6784E449-7B13-4969-BAD0-50A863137985}" dt="2023-12-19T12:24:45.661" v="256"/>
          <ac:picMkLst>
            <pc:docMk/>
            <pc:sldMk cId="700969980" sldId="278"/>
            <ac:picMk id="2" creationId="{90828009-7AA6-0D99-4624-70836C12E78B}"/>
          </ac:picMkLst>
        </pc:picChg>
      </pc:sldChg>
      <pc:sldChg chg="addSp delSp modSp add modTransition modAnim">
        <pc:chgData name="Gera Weiss" userId="f0aa0173-552d-4808-9782-d425e6aaf8d9" providerId="ADAL" clId="{6784E449-7B13-4969-BAD0-50A863137985}" dt="2023-12-20T09:18:21.033" v="1056" actId="478"/>
        <pc:sldMkLst>
          <pc:docMk/>
          <pc:sldMk cId="3975680854" sldId="279"/>
        </pc:sldMkLst>
        <pc:spChg chg="add mod">
          <ac:chgData name="Gera Weiss" userId="f0aa0173-552d-4808-9782-d425e6aaf8d9" providerId="ADAL" clId="{6784E449-7B13-4969-BAD0-50A863137985}" dt="2023-12-19T15:54:02.714" v="397" actId="1076"/>
          <ac:spMkLst>
            <pc:docMk/>
            <pc:sldMk cId="3975680854" sldId="279"/>
            <ac:spMk id="3" creationId="{3B915D42-0ECB-B8F0-F69C-A629A8D5FE42}"/>
          </ac:spMkLst>
        </pc:spChg>
        <pc:spChg chg="add del mod">
          <ac:chgData name="Gera Weiss" userId="f0aa0173-552d-4808-9782-d425e6aaf8d9" providerId="ADAL" clId="{6784E449-7B13-4969-BAD0-50A863137985}" dt="2023-12-20T09:18:21.033" v="1056" actId="478"/>
          <ac:spMkLst>
            <pc:docMk/>
            <pc:sldMk cId="3975680854" sldId="279"/>
            <ac:spMk id="6" creationId="{0A54448C-067B-6A05-0F95-B145D3935835}"/>
          </ac:spMkLst>
        </pc:spChg>
        <pc:spChg chg="mod">
          <ac:chgData name="Gera Weiss" userId="f0aa0173-552d-4808-9782-d425e6aaf8d9" providerId="ADAL" clId="{6784E449-7B13-4969-BAD0-50A863137985}" dt="2023-12-19T15:47:30.752" v="299" actId="20577"/>
          <ac:spMkLst>
            <pc:docMk/>
            <pc:sldMk cId="3975680854" sldId="279"/>
            <ac:spMk id="9" creationId="{5060F33C-93B8-8800-1B66-8139EC154739}"/>
          </ac:spMkLst>
        </pc:spChg>
        <pc:picChg chg="del">
          <ac:chgData name="Gera Weiss" userId="f0aa0173-552d-4808-9782-d425e6aaf8d9" providerId="ADAL" clId="{6784E449-7B13-4969-BAD0-50A863137985}" dt="2023-12-19T15:47:16.729" v="297" actId="478"/>
          <ac:picMkLst>
            <pc:docMk/>
            <pc:sldMk cId="3975680854" sldId="279"/>
            <ac:picMk id="2" creationId="{8DEADC7C-F98D-F328-276C-BF908E495871}"/>
          </ac:picMkLst>
        </pc:picChg>
        <pc:picChg chg="add del mod">
          <ac:chgData name="Gera Weiss" userId="f0aa0173-552d-4808-9782-d425e6aaf8d9" providerId="ADAL" clId="{6784E449-7B13-4969-BAD0-50A863137985}" dt="2023-12-20T09:06:08.247" v="1051" actId="478"/>
          <ac:picMkLst>
            <pc:docMk/>
            <pc:sldMk cId="3975680854" sldId="279"/>
            <ac:picMk id="5" creationId="{22C8AA2C-7C20-1263-A48D-A46C6D6B4E33}"/>
          </ac:picMkLst>
        </pc:picChg>
        <pc:picChg chg="add mod">
          <ac:chgData name="Gera Weiss" userId="f0aa0173-552d-4808-9782-d425e6aaf8d9" providerId="ADAL" clId="{6784E449-7B13-4969-BAD0-50A863137985}" dt="2023-12-20T09:06:17.411" v="1055" actId="1076"/>
          <ac:picMkLst>
            <pc:docMk/>
            <pc:sldMk cId="3975680854" sldId="279"/>
            <ac:picMk id="7" creationId="{E348C57E-21E8-6983-922A-263FD558BF73}"/>
          </ac:picMkLst>
        </pc:picChg>
      </pc:sldChg>
      <pc:sldChg chg="addSp delSp modSp new ord modAnim">
        <pc:chgData name="Gera Weiss" userId="f0aa0173-552d-4808-9782-d425e6aaf8d9" providerId="ADAL" clId="{6784E449-7B13-4969-BAD0-50A863137985}" dt="2023-12-19T20:10:00.892" v="1041"/>
        <pc:sldMkLst>
          <pc:docMk/>
          <pc:sldMk cId="1999326076" sldId="280"/>
        </pc:sldMkLst>
        <pc:spChg chg="del mod">
          <ac:chgData name="Gera Weiss" userId="f0aa0173-552d-4808-9782-d425e6aaf8d9" providerId="ADAL" clId="{6784E449-7B13-4969-BAD0-50A863137985}" dt="2023-12-19T20:07:42.761" v="973" actId="478"/>
          <ac:spMkLst>
            <pc:docMk/>
            <pc:sldMk cId="1999326076" sldId="280"/>
            <ac:spMk id="2" creationId="{7D9DFCC9-EB6D-B65B-2F7D-F68E3E46D31A}"/>
          </ac:spMkLst>
        </pc:spChg>
        <pc:spChg chg="del">
          <ac:chgData name="Gera Weiss" userId="f0aa0173-552d-4808-9782-d425e6aaf8d9" providerId="ADAL" clId="{6784E449-7B13-4969-BAD0-50A863137985}" dt="2023-12-19T16:10:12.249" v="437" actId="478"/>
          <ac:spMkLst>
            <pc:docMk/>
            <pc:sldMk cId="1999326076" sldId="280"/>
            <ac:spMk id="3" creationId="{2CDB5D71-9EBB-3567-CAE3-F6103EC36DFA}"/>
          </ac:spMkLst>
        </pc:spChg>
        <pc:spChg chg="add mod">
          <ac:chgData name="Gera Weiss" userId="f0aa0173-552d-4808-9782-d425e6aaf8d9" providerId="ADAL" clId="{6784E449-7B13-4969-BAD0-50A863137985}" dt="2023-12-19T20:09:00.389" v="1037" actId="1076"/>
          <ac:spMkLst>
            <pc:docMk/>
            <pc:sldMk cId="1999326076" sldId="280"/>
            <ac:spMk id="6" creationId="{E5F649C0-C09A-78B2-4693-2686FCD751D7}"/>
          </ac:spMkLst>
        </pc:spChg>
        <pc:picChg chg="add mod">
          <ac:chgData name="Gera Weiss" userId="f0aa0173-552d-4808-9782-d425e6aaf8d9" providerId="ADAL" clId="{6784E449-7B13-4969-BAD0-50A863137985}" dt="2023-12-19T20:09:03.381" v="1040" actId="1076"/>
          <ac:picMkLst>
            <pc:docMk/>
            <pc:sldMk cId="1999326076" sldId="280"/>
            <ac:picMk id="4" creationId="{9154203E-4836-F275-7CC5-76EECFB93E17}"/>
          </ac:picMkLst>
        </pc:picChg>
        <pc:picChg chg="add mod">
          <ac:chgData name="Gera Weiss" userId="f0aa0173-552d-4808-9782-d425e6aaf8d9" providerId="ADAL" clId="{6784E449-7B13-4969-BAD0-50A863137985}" dt="2023-12-19T16:32:48.610" v="500"/>
          <ac:picMkLst>
            <pc:docMk/>
            <pc:sldMk cId="1999326076" sldId="280"/>
            <ac:picMk id="5" creationId="{F41B9FBC-1C34-506A-C3E0-16E4E0344D5C}"/>
          </ac:picMkLst>
        </pc:picChg>
      </pc:sldChg>
      <pc:sldChg chg="addSp delSp modSp add setBg modAnim">
        <pc:chgData name="Gera Weiss" userId="f0aa0173-552d-4808-9782-d425e6aaf8d9" providerId="ADAL" clId="{6784E449-7B13-4969-BAD0-50A863137985}" dt="2023-12-19T20:12:36.765" v="1045" actId="1076"/>
        <pc:sldMkLst>
          <pc:docMk/>
          <pc:sldMk cId="1820774816" sldId="281"/>
        </pc:sldMkLst>
        <pc:spChg chg="add mod">
          <ac:chgData name="Gera Weiss" userId="f0aa0173-552d-4808-9782-d425e6aaf8d9" providerId="ADAL" clId="{6784E449-7B13-4969-BAD0-50A863137985}" dt="2023-12-19T16:39:05.551" v="523" actId="1035"/>
          <ac:spMkLst>
            <pc:docMk/>
            <pc:sldMk cId="1820774816" sldId="281"/>
            <ac:spMk id="2" creationId="{EA1E6284-32B6-216C-9568-9AD7AD61D412}"/>
          </ac:spMkLst>
        </pc:spChg>
        <pc:spChg chg="del">
          <ac:chgData name="Gera Weiss" userId="f0aa0173-552d-4808-9782-d425e6aaf8d9" providerId="ADAL" clId="{6784E449-7B13-4969-BAD0-50A863137985}" dt="2023-12-19T16:37:57.797" v="506" actId="478"/>
          <ac:spMkLst>
            <pc:docMk/>
            <pc:sldMk cId="1820774816" sldId="281"/>
            <ac:spMk id="3" creationId="{3B915D42-0ECB-B8F0-F69C-A629A8D5FE42}"/>
          </ac:spMkLst>
        </pc:spChg>
        <pc:spChg chg="del">
          <ac:chgData name="Gera Weiss" userId="f0aa0173-552d-4808-9782-d425e6aaf8d9" providerId="ADAL" clId="{6784E449-7B13-4969-BAD0-50A863137985}" dt="2023-12-19T16:37:51.407" v="505" actId="478"/>
          <ac:spMkLst>
            <pc:docMk/>
            <pc:sldMk cId="1820774816" sldId="281"/>
            <ac:spMk id="6" creationId="{0A54448C-067B-6A05-0F95-B145D3935835}"/>
          </ac:spMkLst>
        </pc:spChg>
        <pc:spChg chg="add del mod">
          <ac:chgData name="Gera Weiss" userId="f0aa0173-552d-4808-9782-d425e6aaf8d9" providerId="ADAL" clId="{6784E449-7B13-4969-BAD0-50A863137985}" dt="2023-12-19T16:39:22.431" v="537" actId="478"/>
          <ac:spMkLst>
            <pc:docMk/>
            <pc:sldMk cId="1820774816" sldId="281"/>
            <ac:spMk id="7" creationId="{3A85CBBC-6A3F-E49E-8D69-6C306E754120}"/>
          </ac:spMkLst>
        </pc:spChg>
        <pc:spChg chg="add del mod">
          <ac:chgData name="Gera Weiss" userId="f0aa0173-552d-4808-9782-d425e6aaf8d9" providerId="ADAL" clId="{6784E449-7B13-4969-BAD0-50A863137985}" dt="2023-12-19T16:39:21.304" v="536" actId="478"/>
          <ac:spMkLst>
            <pc:docMk/>
            <pc:sldMk cId="1820774816" sldId="281"/>
            <ac:spMk id="8" creationId="{0B437E53-1D4E-1DD3-D3D3-D1640687515F}"/>
          </ac:spMkLst>
        </pc:spChg>
        <pc:spChg chg="add mod">
          <ac:chgData name="Gera Weiss" userId="f0aa0173-552d-4808-9782-d425e6aaf8d9" providerId="ADAL" clId="{6784E449-7B13-4969-BAD0-50A863137985}" dt="2023-12-19T16:39:09.576" v="524" actId="571"/>
          <ac:spMkLst>
            <pc:docMk/>
            <pc:sldMk cId="1820774816" sldId="281"/>
            <ac:spMk id="10" creationId="{59B5AAA3-4821-626C-4303-FA80EB666E06}"/>
          </ac:spMkLst>
        </pc:spChg>
        <pc:spChg chg="add mod">
          <ac:chgData name="Gera Weiss" userId="f0aa0173-552d-4808-9782-d425e6aaf8d9" providerId="ADAL" clId="{6784E449-7B13-4969-BAD0-50A863137985}" dt="2023-12-19T16:39:17.944" v="535" actId="1037"/>
          <ac:spMkLst>
            <pc:docMk/>
            <pc:sldMk cId="1820774816" sldId="281"/>
            <ac:spMk id="11" creationId="{1FC06184-0837-ACFB-27D1-72FD5EC846F2}"/>
          </ac:spMkLst>
        </pc:spChg>
        <pc:spChg chg="add del mod">
          <ac:chgData name="Gera Weiss" userId="f0aa0173-552d-4808-9782-d425e6aaf8d9" providerId="ADAL" clId="{6784E449-7B13-4969-BAD0-50A863137985}" dt="2023-12-19T16:39:23.821" v="538" actId="478"/>
          <ac:spMkLst>
            <pc:docMk/>
            <pc:sldMk cId="1820774816" sldId="281"/>
            <ac:spMk id="12" creationId="{5D716428-744C-0F12-65B6-D745AD16879F}"/>
          </ac:spMkLst>
        </pc:spChg>
        <pc:spChg chg="add mod">
          <ac:chgData name="Gera Weiss" userId="f0aa0173-552d-4808-9782-d425e6aaf8d9" providerId="ADAL" clId="{6784E449-7B13-4969-BAD0-50A863137985}" dt="2023-12-19T16:43:42.732" v="781" actId="207"/>
          <ac:spMkLst>
            <pc:docMk/>
            <pc:sldMk cId="1820774816" sldId="281"/>
            <ac:spMk id="13" creationId="{85440B99-7394-FADF-1888-6C35FD424321}"/>
          </ac:spMkLst>
        </pc:spChg>
        <pc:spChg chg="add del mod">
          <ac:chgData name="Gera Weiss" userId="f0aa0173-552d-4808-9782-d425e6aaf8d9" providerId="ADAL" clId="{6784E449-7B13-4969-BAD0-50A863137985}" dt="2023-12-19T20:12:36.765" v="1045" actId="1076"/>
          <ac:spMkLst>
            <pc:docMk/>
            <pc:sldMk cId="1820774816" sldId="281"/>
            <ac:spMk id="15" creationId="{6ED4C352-B7CE-43EC-31B0-4B17FD5D7B78}"/>
          </ac:spMkLst>
        </pc:spChg>
        <pc:spChg chg="add del mod">
          <ac:chgData name="Gera Weiss" userId="f0aa0173-552d-4808-9782-d425e6aaf8d9" providerId="ADAL" clId="{6784E449-7B13-4969-BAD0-50A863137985}" dt="2023-12-19T20:12:33.944" v="1044" actId="478"/>
          <ac:spMkLst>
            <pc:docMk/>
            <pc:sldMk cId="1820774816" sldId="281"/>
            <ac:spMk id="17" creationId="{6FC528CE-F199-7F2A-2D1F-EEAD0F243984}"/>
          </ac:spMkLst>
        </pc:spChg>
        <pc:picChg chg="mod">
          <ac:chgData name="Gera Weiss" userId="f0aa0173-552d-4808-9782-d425e6aaf8d9" providerId="ADAL" clId="{6784E449-7B13-4969-BAD0-50A863137985}" dt="2023-12-19T16:43:15.393" v="678" actId="167"/>
          <ac:picMkLst>
            <pc:docMk/>
            <pc:sldMk cId="1820774816" sldId="281"/>
            <ac:picMk id="4" creationId="{B7905189-5FE9-05F6-A373-D08B20A2139F}"/>
          </ac:picMkLst>
        </pc:picChg>
        <pc:picChg chg="del">
          <ac:chgData name="Gera Weiss" userId="f0aa0173-552d-4808-9782-d425e6aaf8d9" providerId="ADAL" clId="{6784E449-7B13-4969-BAD0-50A863137985}" dt="2023-12-19T16:39:25.134" v="539" actId="478"/>
          <ac:picMkLst>
            <pc:docMk/>
            <pc:sldMk cId="1820774816" sldId="281"/>
            <ac:picMk id="5" creationId="{22C8AA2C-7C20-1263-A48D-A46C6D6B4E33}"/>
          </ac:picMkLst>
        </pc:picChg>
        <pc:picChg chg="add del mod">
          <ac:chgData name="Gera Weiss" userId="f0aa0173-552d-4808-9782-d425e6aaf8d9" providerId="ADAL" clId="{6784E449-7B13-4969-BAD0-50A863137985}" dt="2023-12-19T19:35:44.702" v="948" actId="478"/>
          <ac:picMkLst>
            <pc:docMk/>
            <pc:sldMk cId="1820774816" sldId="281"/>
            <ac:picMk id="14" creationId="{62C0571B-AA1D-64FB-2A49-DB28C048F38E}"/>
          </ac:picMkLst>
        </pc:picChg>
        <pc:picChg chg="add mod">
          <ac:chgData name="Gera Weiss" userId="f0aa0173-552d-4808-9782-d425e6aaf8d9" providerId="ADAL" clId="{6784E449-7B13-4969-BAD0-50A863137985}" dt="2023-12-19T19:35:47.221" v="949" actId="1076"/>
          <ac:picMkLst>
            <pc:docMk/>
            <pc:sldMk cId="1820774816" sldId="281"/>
            <ac:picMk id="16" creationId="{B8096E6E-546E-238A-2416-40F829F3D139}"/>
          </ac:picMkLst>
        </pc:picChg>
      </pc:sldChg>
      <pc:sldChg chg="addSp modSp add modAnim">
        <pc:chgData name="Gera Weiss" userId="f0aa0173-552d-4808-9782-d425e6aaf8d9" providerId="ADAL" clId="{6784E449-7B13-4969-BAD0-50A863137985}" dt="2023-12-19T19:42:37.866" v="954"/>
        <pc:sldMkLst>
          <pc:docMk/>
          <pc:sldMk cId="3565670780" sldId="282"/>
        </pc:sldMkLst>
        <pc:spChg chg="add mod">
          <ac:chgData name="Gera Weiss" userId="f0aa0173-552d-4808-9782-d425e6aaf8d9" providerId="ADAL" clId="{6784E449-7B13-4969-BAD0-50A863137985}" dt="2023-12-19T16:40:29.132" v="571" actId="571"/>
          <ac:spMkLst>
            <pc:docMk/>
            <pc:sldMk cId="3565670780" sldId="282"/>
            <ac:spMk id="3" creationId="{A184C186-DC82-9038-F96C-E8E1D5A09AF1}"/>
          </ac:spMkLst>
        </pc:spChg>
        <pc:spChg chg="mod">
          <ac:chgData name="Gera Weiss" userId="f0aa0173-552d-4808-9782-d425e6aaf8d9" providerId="ADAL" clId="{6784E449-7B13-4969-BAD0-50A863137985}" dt="2023-12-19T16:40:24.712" v="569" actId="1038"/>
          <ac:spMkLst>
            <pc:docMk/>
            <pc:sldMk cId="3565670780" sldId="282"/>
            <ac:spMk id="10" creationId="{59B5AAA3-4821-626C-4303-FA80EB666E06}"/>
          </ac:spMkLst>
        </pc:spChg>
        <pc:spChg chg="mod">
          <ac:chgData name="Gera Weiss" userId="f0aa0173-552d-4808-9782-d425e6aaf8d9" providerId="ADAL" clId="{6784E449-7B13-4969-BAD0-50A863137985}" dt="2023-12-19T16:40:35.502" v="593" actId="1036"/>
          <ac:spMkLst>
            <pc:docMk/>
            <pc:sldMk cId="3565670780" sldId="282"/>
            <ac:spMk id="11" creationId="{1FC06184-0837-ACFB-27D1-72FD5EC846F2}"/>
          </ac:spMkLst>
        </pc:spChg>
        <pc:spChg chg="mod">
          <ac:chgData name="Gera Weiss" userId="f0aa0173-552d-4808-9782-d425e6aaf8d9" providerId="ADAL" clId="{6784E449-7B13-4969-BAD0-50A863137985}" dt="2023-12-19T16:43:51.962" v="782" actId="108"/>
          <ac:spMkLst>
            <pc:docMk/>
            <pc:sldMk cId="3565670780" sldId="282"/>
            <ac:spMk id="13" creationId="{85440B99-7394-FADF-1888-6C35FD424321}"/>
          </ac:spMkLst>
        </pc:spChg>
        <pc:picChg chg="add mod">
          <ac:chgData name="Gera Weiss" userId="f0aa0173-552d-4808-9782-d425e6aaf8d9" providerId="ADAL" clId="{6784E449-7B13-4969-BAD0-50A863137985}" dt="2023-12-19T19:42:35.123" v="953" actId="1076"/>
          <ac:picMkLst>
            <pc:docMk/>
            <pc:sldMk cId="3565670780" sldId="282"/>
            <ac:picMk id="5" creationId="{EC9734FD-7C92-14FB-712F-F9E43334F439}"/>
          </ac:picMkLst>
        </pc:picChg>
      </pc:sldChg>
      <pc:sldChg chg="add del">
        <pc:chgData name="Gera Weiss" userId="f0aa0173-552d-4808-9782-d425e6aaf8d9" providerId="ADAL" clId="{6784E449-7B13-4969-BAD0-50A863137985}" dt="2023-12-19T16:39:56.603" v="543"/>
        <pc:sldMkLst>
          <pc:docMk/>
          <pc:sldMk cId="4292188548" sldId="282"/>
        </pc:sldMkLst>
      </pc:sldChg>
      <pc:sldChg chg="addSp modSp add modAnim">
        <pc:chgData name="Gera Weiss" userId="f0aa0173-552d-4808-9782-d425e6aaf8d9" providerId="ADAL" clId="{6784E449-7B13-4969-BAD0-50A863137985}" dt="2023-12-19T19:47:35.515" v="956"/>
        <pc:sldMkLst>
          <pc:docMk/>
          <pc:sldMk cId="681172452" sldId="283"/>
        </pc:sldMkLst>
        <pc:spChg chg="mod">
          <ac:chgData name="Gera Weiss" userId="f0aa0173-552d-4808-9782-d425e6aaf8d9" providerId="ADAL" clId="{6784E449-7B13-4969-BAD0-50A863137985}" dt="2023-12-19T16:41:49.749" v="654" actId="1036"/>
          <ac:spMkLst>
            <pc:docMk/>
            <pc:sldMk cId="681172452" sldId="283"/>
            <ac:spMk id="2" creationId="{EA1E6284-32B6-216C-9568-9AD7AD61D412}"/>
          </ac:spMkLst>
        </pc:spChg>
        <pc:spChg chg="mod">
          <ac:chgData name="Gera Weiss" userId="f0aa0173-552d-4808-9782-d425e6aaf8d9" providerId="ADAL" clId="{6784E449-7B13-4969-BAD0-50A863137985}" dt="2023-12-19T16:41:57.349" v="672" actId="1036"/>
          <ac:spMkLst>
            <pc:docMk/>
            <pc:sldMk cId="681172452" sldId="283"/>
            <ac:spMk id="11" creationId="{1FC06184-0837-ACFB-27D1-72FD5EC846F2}"/>
          </ac:spMkLst>
        </pc:spChg>
        <pc:spChg chg="mod">
          <ac:chgData name="Gera Weiss" userId="f0aa0173-552d-4808-9782-d425e6aaf8d9" providerId="ADAL" clId="{6784E449-7B13-4969-BAD0-50A863137985}" dt="2023-12-19T16:44:08.065" v="783" actId="108"/>
          <ac:spMkLst>
            <pc:docMk/>
            <pc:sldMk cId="681172452" sldId="283"/>
            <ac:spMk id="13" creationId="{85440B99-7394-FADF-1888-6C35FD424321}"/>
          </ac:spMkLst>
        </pc:spChg>
        <pc:picChg chg="add mod">
          <ac:chgData name="Gera Weiss" userId="f0aa0173-552d-4808-9782-d425e6aaf8d9" providerId="ADAL" clId="{6784E449-7B13-4969-BAD0-50A863137985}" dt="2023-12-19T19:47:33.120" v="955"/>
          <ac:picMkLst>
            <pc:docMk/>
            <pc:sldMk cId="681172452" sldId="283"/>
            <ac:picMk id="3" creationId="{C1E3B88E-75C6-9316-224A-6EB8E547A4E1}"/>
          </ac:picMkLst>
        </pc:picChg>
      </pc:sldChg>
      <pc:sldChg chg="addSp modSp add modAnim">
        <pc:chgData name="Gera Weiss" userId="f0aa0173-552d-4808-9782-d425e6aaf8d9" providerId="ADAL" clId="{6784E449-7B13-4969-BAD0-50A863137985}" dt="2023-12-19T19:51:46.289" v="958" actId="1076"/>
        <pc:sldMkLst>
          <pc:docMk/>
          <pc:sldMk cId="3549232287" sldId="284"/>
        </pc:sldMkLst>
        <pc:spChg chg="mod">
          <ac:chgData name="Gera Weiss" userId="f0aa0173-552d-4808-9782-d425e6aaf8d9" providerId="ADAL" clId="{6784E449-7B13-4969-BAD0-50A863137985}" dt="2023-12-19T16:44:47.156" v="806" actId="1036"/>
          <ac:spMkLst>
            <pc:docMk/>
            <pc:sldMk cId="3549232287" sldId="284"/>
            <ac:spMk id="2" creationId="{EA1E6284-32B6-216C-9568-9AD7AD61D412}"/>
          </ac:spMkLst>
        </pc:spChg>
        <pc:spChg chg="mod">
          <ac:chgData name="Gera Weiss" userId="f0aa0173-552d-4808-9782-d425e6aaf8d9" providerId="ADAL" clId="{6784E449-7B13-4969-BAD0-50A863137985}" dt="2023-12-19T16:44:11.026" v="784" actId="108"/>
          <ac:spMkLst>
            <pc:docMk/>
            <pc:sldMk cId="3549232287" sldId="284"/>
            <ac:spMk id="13" creationId="{85440B99-7394-FADF-1888-6C35FD424321}"/>
          </ac:spMkLst>
        </pc:spChg>
        <pc:picChg chg="add mod">
          <ac:chgData name="Gera Weiss" userId="f0aa0173-552d-4808-9782-d425e6aaf8d9" providerId="ADAL" clId="{6784E449-7B13-4969-BAD0-50A863137985}" dt="2023-12-19T19:51:46.289" v="958" actId="1076"/>
          <ac:picMkLst>
            <pc:docMk/>
            <pc:sldMk cId="3549232287" sldId="284"/>
            <ac:picMk id="3" creationId="{25A8EDB4-D149-49BD-AB58-06D5E2A28495}"/>
          </ac:picMkLst>
        </pc:picChg>
      </pc:sldChg>
      <pc:sldChg chg="addSp modSp add modAnim">
        <pc:chgData name="Gera Weiss" userId="f0aa0173-552d-4808-9782-d425e6aaf8d9" providerId="ADAL" clId="{6784E449-7B13-4969-BAD0-50A863137985}" dt="2023-12-19T19:54:53.715" v="959"/>
        <pc:sldMkLst>
          <pc:docMk/>
          <pc:sldMk cId="3664229406" sldId="285"/>
        </pc:sldMkLst>
        <pc:spChg chg="mod">
          <ac:chgData name="Gera Weiss" userId="f0aa0173-552d-4808-9782-d425e6aaf8d9" providerId="ADAL" clId="{6784E449-7B13-4969-BAD0-50A863137985}" dt="2023-12-19T16:45:34.660" v="889" actId="1036"/>
          <ac:spMkLst>
            <pc:docMk/>
            <pc:sldMk cId="3664229406" sldId="285"/>
            <ac:spMk id="10" creationId="{59B5AAA3-4821-626C-4303-FA80EB666E06}"/>
          </ac:spMkLst>
        </pc:spChg>
        <pc:spChg chg="mod">
          <ac:chgData name="Gera Weiss" userId="f0aa0173-552d-4808-9782-d425e6aaf8d9" providerId="ADAL" clId="{6784E449-7B13-4969-BAD0-50A863137985}" dt="2023-12-19T16:45:28.716" v="870" actId="1036"/>
          <ac:spMkLst>
            <pc:docMk/>
            <pc:sldMk cId="3664229406" sldId="285"/>
            <ac:spMk id="11" creationId="{1FC06184-0837-ACFB-27D1-72FD5EC846F2}"/>
          </ac:spMkLst>
        </pc:spChg>
        <pc:spChg chg="mod">
          <ac:chgData name="Gera Weiss" userId="f0aa0173-552d-4808-9782-d425e6aaf8d9" providerId="ADAL" clId="{6784E449-7B13-4969-BAD0-50A863137985}" dt="2023-12-19T16:45:14.747" v="853" actId="1036"/>
          <ac:spMkLst>
            <pc:docMk/>
            <pc:sldMk cId="3664229406" sldId="285"/>
            <ac:spMk id="13" creationId="{85440B99-7394-FADF-1888-6C35FD424321}"/>
          </ac:spMkLst>
        </pc:spChg>
        <pc:picChg chg="add mod">
          <ac:chgData name="Gera Weiss" userId="f0aa0173-552d-4808-9782-d425e6aaf8d9" providerId="ADAL" clId="{6784E449-7B13-4969-BAD0-50A863137985}" dt="2023-12-19T19:54:53.715" v="959"/>
          <ac:picMkLst>
            <pc:docMk/>
            <pc:sldMk cId="3664229406" sldId="285"/>
            <ac:picMk id="3" creationId="{EFAB2429-7067-6AC4-3FEE-BEB5CF4DEA6A}"/>
          </ac:picMkLst>
        </pc:picChg>
      </pc:sldChg>
      <pc:sldChg chg="addSp delSp modSp add modAnim">
        <pc:chgData name="Gera Weiss" userId="f0aa0173-552d-4808-9782-d425e6aaf8d9" providerId="ADAL" clId="{6784E449-7B13-4969-BAD0-50A863137985}" dt="2023-12-19T19:57:29.119" v="961"/>
        <pc:sldMkLst>
          <pc:docMk/>
          <pc:sldMk cId="93565303" sldId="286"/>
        </pc:sldMkLst>
        <pc:spChg chg="del">
          <ac:chgData name="Gera Weiss" userId="f0aa0173-552d-4808-9782-d425e6aaf8d9" providerId="ADAL" clId="{6784E449-7B13-4969-BAD0-50A863137985}" dt="2023-12-19T16:46:05.007" v="892" actId="478"/>
          <ac:spMkLst>
            <pc:docMk/>
            <pc:sldMk cId="93565303" sldId="286"/>
            <ac:spMk id="2" creationId="{EA1E6284-32B6-216C-9568-9AD7AD61D412}"/>
          </ac:spMkLst>
        </pc:spChg>
        <pc:spChg chg="mod">
          <ac:chgData name="Gera Weiss" userId="f0aa0173-552d-4808-9782-d425e6aaf8d9" providerId="ADAL" clId="{6784E449-7B13-4969-BAD0-50A863137985}" dt="2023-12-19T16:46:11.636" v="905" actId="1035"/>
          <ac:spMkLst>
            <pc:docMk/>
            <pc:sldMk cId="93565303" sldId="286"/>
            <ac:spMk id="11" creationId="{1FC06184-0837-ACFB-27D1-72FD5EC846F2}"/>
          </ac:spMkLst>
        </pc:spChg>
        <pc:spChg chg="mod">
          <ac:chgData name="Gera Weiss" userId="f0aa0173-552d-4808-9782-d425e6aaf8d9" providerId="ADAL" clId="{6784E449-7B13-4969-BAD0-50A863137985}" dt="2023-12-19T16:45:57.915" v="891" actId="1076"/>
          <ac:spMkLst>
            <pc:docMk/>
            <pc:sldMk cId="93565303" sldId="286"/>
            <ac:spMk id="13" creationId="{85440B99-7394-FADF-1888-6C35FD424321}"/>
          </ac:spMkLst>
        </pc:spChg>
        <pc:picChg chg="add mod">
          <ac:chgData name="Gera Weiss" userId="f0aa0173-552d-4808-9782-d425e6aaf8d9" providerId="ADAL" clId="{6784E449-7B13-4969-BAD0-50A863137985}" dt="2023-12-19T19:57:16.343" v="960"/>
          <ac:picMkLst>
            <pc:docMk/>
            <pc:sldMk cId="93565303" sldId="286"/>
            <ac:picMk id="3" creationId="{53C85C09-0A67-1D4A-4E6D-093E5284EB17}"/>
          </ac:picMkLst>
        </pc:picChg>
      </pc:sldChg>
      <pc:sldChg chg="addSp delSp modSp add modAnim">
        <pc:chgData name="Gera Weiss" userId="f0aa0173-552d-4808-9782-d425e6aaf8d9" providerId="ADAL" clId="{6784E449-7B13-4969-BAD0-50A863137985}" dt="2023-12-19T19:59:15.047" v="963"/>
        <pc:sldMkLst>
          <pc:docMk/>
          <pc:sldMk cId="2807673964" sldId="287"/>
        </pc:sldMkLst>
        <pc:spChg chg="del">
          <ac:chgData name="Gera Weiss" userId="f0aa0173-552d-4808-9782-d425e6aaf8d9" providerId="ADAL" clId="{6784E449-7B13-4969-BAD0-50A863137985}" dt="2023-12-19T16:46:30.384" v="908" actId="478"/>
          <ac:spMkLst>
            <pc:docMk/>
            <pc:sldMk cId="2807673964" sldId="287"/>
            <ac:spMk id="10" creationId="{59B5AAA3-4821-626C-4303-FA80EB666E06}"/>
          </ac:spMkLst>
        </pc:spChg>
        <pc:spChg chg="mod">
          <ac:chgData name="Gera Weiss" userId="f0aa0173-552d-4808-9782-d425e6aaf8d9" providerId="ADAL" clId="{6784E449-7B13-4969-BAD0-50A863137985}" dt="2023-12-19T16:46:35.964" v="927" actId="1036"/>
          <ac:spMkLst>
            <pc:docMk/>
            <pc:sldMk cId="2807673964" sldId="287"/>
            <ac:spMk id="11" creationId="{1FC06184-0837-ACFB-27D1-72FD5EC846F2}"/>
          </ac:spMkLst>
        </pc:spChg>
        <pc:spChg chg="mod">
          <ac:chgData name="Gera Weiss" userId="f0aa0173-552d-4808-9782-d425e6aaf8d9" providerId="ADAL" clId="{6784E449-7B13-4969-BAD0-50A863137985}" dt="2023-12-19T16:46:26.763" v="907" actId="1076"/>
          <ac:spMkLst>
            <pc:docMk/>
            <pc:sldMk cId="2807673964" sldId="287"/>
            <ac:spMk id="13" creationId="{85440B99-7394-FADF-1888-6C35FD424321}"/>
          </ac:spMkLst>
        </pc:spChg>
        <pc:picChg chg="add mod">
          <ac:chgData name="Gera Weiss" userId="f0aa0173-552d-4808-9782-d425e6aaf8d9" providerId="ADAL" clId="{6784E449-7B13-4969-BAD0-50A863137985}" dt="2023-12-19T19:59:10.745" v="962"/>
          <ac:picMkLst>
            <pc:docMk/>
            <pc:sldMk cId="2807673964" sldId="287"/>
            <ac:picMk id="2" creationId="{B055B0C0-35B1-A44B-4BF5-99A846AEDF0D}"/>
          </ac:picMkLst>
        </pc:picChg>
      </pc:sldChg>
      <pc:sldChg chg="addSp delSp modSp add ord modAnim">
        <pc:chgData name="Gera Weiss" userId="f0aa0173-552d-4808-9782-d425e6aaf8d9" providerId="ADAL" clId="{6784E449-7B13-4969-BAD0-50A863137985}" dt="2023-12-19T20:07:37.243" v="972"/>
        <pc:sldMkLst>
          <pc:docMk/>
          <pc:sldMk cId="2061448314" sldId="288"/>
        </pc:sldMkLst>
        <pc:spChg chg="del">
          <ac:chgData name="Gera Weiss" userId="f0aa0173-552d-4808-9782-d425e6aaf8d9" providerId="ADAL" clId="{6784E449-7B13-4969-BAD0-50A863137985}" dt="2023-12-19T20:04:22.329" v="967" actId="478"/>
          <ac:spMkLst>
            <pc:docMk/>
            <pc:sldMk cId="2061448314" sldId="288"/>
            <ac:spMk id="2" creationId="{7D9DFCC9-EB6D-B65B-2F7D-F68E3E46D31A}"/>
          </ac:spMkLst>
        </pc:spChg>
        <pc:spChg chg="add del mod">
          <ac:chgData name="Gera Weiss" userId="f0aa0173-552d-4808-9782-d425e6aaf8d9" providerId="ADAL" clId="{6784E449-7B13-4969-BAD0-50A863137985}" dt="2023-12-19T20:04:31.528" v="970" actId="478"/>
          <ac:spMkLst>
            <pc:docMk/>
            <pc:sldMk cId="2061448314" sldId="288"/>
            <ac:spMk id="3" creationId="{FB4B759C-33FF-8468-C051-B3ADFC1E8C35}"/>
          </ac:spMkLst>
        </pc:spChg>
        <pc:picChg chg="add del">
          <ac:chgData name="Gera Weiss" userId="f0aa0173-552d-4808-9782-d425e6aaf8d9" providerId="ADAL" clId="{6784E449-7B13-4969-BAD0-50A863137985}" dt="2023-12-19T20:04:27.754" v="969" actId="478"/>
          <ac:picMkLst>
            <pc:docMk/>
            <pc:sldMk cId="2061448314" sldId="288"/>
            <ac:picMk id="4" creationId="{9154203E-4836-F275-7CC5-76EECFB93E17}"/>
          </ac:picMkLst>
        </pc:picChg>
        <pc:picChg chg="del">
          <ac:chgData name="Gera Weiss" userId="f0aa0173-552d-4808-9782-d425e6aaf8d9" providerId="ADAL" clId="{6784E449-7B13-4969-BAD0-50A863137985}" dt="2023-12-19T20:04:20.458" v="966" actId="478"/>
          <ac:picMkLst>
            <pc:docMk/>
            <pc:sldMk cId="2061448314" sldId="288"/>
            <ac:picMk id="5" creationId="{F41B9FBC-1C34-506A-C3E0-16E4E0344D5C}"/>
          </ac:picMkLst>
        </pc:picChg>
        <pc:picChg chg="add mod">
          <ac:chgData name="Gera Weiss" userId="f0aa0173-552d-4808-9782-d425e6aaf8d9" providerId="ADAL" clId="{6784E449-7B13-4969-BAD0-50A863137985}" dt="2023-12-19T20:07:28.074" v="971"/>
          <ac:picMkLst>
            <pc:docMk/>
            <pc:sldMk cId="2061448314" sldId="288"/>
            <ac:picMk id="6" creationId="{DCBA83D0-425C-7C49-A314-118FBD5CD574}"/>
          </ac:picMkLst>
        </pc:picChg>
      </pc:sldChg>
    </pc:docChg>
  </pc:docChgLst>
</pc:chgInfo>
</file>

<file path=ppt/media/image1.png>
</file>

<file path=ppt/media/image2.png>
</file>

<file path=ppt/media/image3.png>
</file>

<file path=ppt/media/image4.svg>
</file>

<file path=ppt/media/media1.m4v>
</file>

<file path=ppt/media/media10.mp3>
</file>

<file path=ppt/media/media11.mp3>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12/24/2023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Hello. In this video, we introduce the basic components of </a:t>
            </a:r>
            <a:r>
              <a:rPr lang="en-US" sz="1200" b="0" i="0" kern="1200" dirty="0" err="1">
                <a:solidFill>
                  <a:schemeClr val="tx1"/>
                </a:solidFill>
                <a:effectLst/>
                <a:latin typeface="+mn-lt"/>
                <a:ea typeface="+mn-ea"/>
                <a:cs typeface="+mn-cs"/>
              </a:rPr>
              <a:t>Provengo’s</a:t>
            </a:r>
            <a:r>
              <a:rPr lang="en-US" sz="1200" b="0" i="0" kern="1200" dirty="0">
                <a:solidFill>
                  <a:schemeClr val="tx1"/>
                </a:solidFill>
                <a:effectLst/>
                <a:latin typeface="+mn-lt"/>
                <a:ea typeface="+mn-ea"/>
                <a:cs typeface="+mn-cs"/>
              </a:rPr>
              <a:t> modelling language and show how these building blocks can be effectively utilized to architect independent modules tailored for each requirement.</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Let’s assume that ‘A’ is selected. In this case, only the </a:t>
            </a:r>
            <a:r>
              <a:rPr lang="en-US" sz="1200" b="0" i="0" kern="1200" dirty="0" err="1">
                <a:solidFill>
                  <a:schemeClr val="tx1"/>
                </a:solidFill>
                <a:effectLst/>
                <a:latin typeface="+mn-lt"/>
                <a:ea typeface="+mn-ea"/>
                <a:cs typeface="+mn-cs"/>
              </a:rPr>
              <a:t>bthread</a:t>
            </a:r>
            <a:r>
              <a:rPr lang="en-US" sz="1200" b="0" i="0" kern="1200" dirty="0">
                <a:solidFill>
                  <a:schemeClr val="tx1"/>
                </a:solidFill>
                <a:effectLst/>
                <a:latin typeface="+mn-lt"/>
                <a:ea typeface="+mn-ea"/>
                <a:cs typeface="+mn-cs"/>
              </a:rPr>
              <a:t>, that made the request proceeds. We are, again, in a state where both events can be triggered.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10</a:t>
            </a:fld>
            <a:endParaRPr lang="LID4096"/>
          </a:p>
        </p:txBody>
      </p:sp>
    </p:spTree>
    <p:extLst>
      <p:ext uri="{BB962C8B-B14F-4D97-AF65-F5344CB8AC3E}">
        <p14:creationId xmlns:p14="http://schemas.microsoft.com/office/powerpoint/2010/main" val="1963590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that “B” is selected and the </a:t>
            </a:r>
            <a:r>
              <a:rPr lang="en-US" dirty="0" err="1"/>
              <a:t>bthreads</a:t>
            </a:r>
            <a:r>
              <a:rPr lang="en-US" dirty="0"/>
              <a:t> advance accordingly.  Now, only “A” can be triggered.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11</a:t>
            </a:fld>
            <a:endParaRPr lang="LID4096"/>
          </a:p>
        </p:txBody>
      </p:sp>
    </p:spTree>
    <p:extLst>
      <p:ext uri="{BB962C8B-B14F-4D97-AF65-F5344CB8AC3E}">
        <p14:creationId xmlns:p14="http://schemas.microsoft.com/office/powerpoint/2010/main" val="23445571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next “A”, the first </a:t>
            </a:r>
            <a:r>
              <a:rPr lang="en-US" dirty="0" err="1"/>
              <a:t>bthread</a:t>
            </a:r>
            <a:r>
              <a:rPr lang="en-US" dirty="0"/>
              <a:t> ends. In this case, the </a:t>
            </a:r>
            <a:r>
              <a:rPr lang="en-US" dirty="0" err="1"/>
              <a:t>bthread</a:t>
            </a:r>
            <a:r>
              <a:rPr lang="en-US" dirty="0"/>
              <a:t> is dropped and the other </a:t>
            </a:r>
            <a:r>
              <a:rPr lang="en-US" dirty="0" err="1"/>
              <a:t>bthreads</a:t>
            </a:r>
            <a:r>
              <a:rPr lang="en-US" dirty="0"/>
              <a:t> continue without</a:t>
            </a:r>
            <a:r>
              <a:rPr lang="en-US" baseline="0" dirty="0"/>
              <a:t> it.</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12</a:t>
            </a:fld>
            <a:endParaRPr lang="LID4096"/>
          </a:p>
        </p:txBody>
      </p:sp>
    </p:spTree>
    <p:extLst>
      <p:ext uri="{BB962C8B-B14F-4D97-AF65-F5344CB8AC3E}">
        <p14:creationId xmlns:p14="http://schemas.microsoft.com/office/powerpoint/2010/main" val="26196830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there is no more events that are requested and not blocked,</a:t>
            </a:r>
            <a:r>
              <a:rPr lang="en-US" baseline="0" dirty="0"/>
              <a:t> the run of the model terminates.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13</a:t>
            </a:fld>
            <a:endParaRPr lang="LID4096"/>
          </a:p>
        </p:txBody>
      </p:sp>
    </p:spTree>
    <p:extLst>
      <p:ext uri="{BB962C8B-B14F-4D97-AF65-F5344CB8AC3E}">
        <p14:creationId xmlns:p14="http://schemas.microsoft.com/office/powerpoint/2010/main" val="3978281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a:t>
            </a:r>
            <a:r>
              <a:rPr lang="en-US" baseline="0" dirty="0"/>
              <a:t> concludes our lesson. We have learned what are </a:t>
            </a:r>
            <a:r>
              <a:rPr lang="en-US" baseline="0" dirty="0" err="1"/>
              <a:t>bthreads</a:t>
            </a:r>
            <a:r>
              <a:rPr lang="en-US" baseline="0" dirty="0"/>
              <a:t> and how they use sync to synchronize the selection of a sequence of events. </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14</a:t>
            </a:fld>
            <a:endParaRPr lang="LID4096"/>
          </a:p>
        </p:txBody>
      </p:sp>
    </p:spTree>
    <p:extLst>
      <p:ext uri="{BB962C8B-B14F-4D97-AF65-F5344CB8AC3E}">
        <p14:creationId xmlns:p14="http://schemas.microsoft.com/office/powerpoint/2010/main" val="4291284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Provengo models are made up of behavioral threads, each one outlining a requirement. In this specific case, we observe two behaviors that represent our need for three instances of the ‘A’ and ‘B’ events.</a:t>
            </a:r>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3418712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interpretation of this model can be illustrated through a graph. A single execution of the model is a path from the topmost point down to the bottom.</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2396029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the model is executed, it produces a random sequence of events. The yellow line on the graph represents the path corresponding to these events.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24500844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Each execution of the model results in the generation of a new random path.</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3670802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But this is not all! Sync statements are multifunctional. They can request events, wait for specific events, and even block events. This adaptability enables us to enforce constraints. For instance, we can avoid two ‘B’ events consecutively. The execution process operates by choosing an event at each synchronization point. The selected event must be requested and not blocked. Note that the paths from the top to the bottom in the revised graph remain the same as in the previous graph, except for the paths that contain two ‘B’ events consecutively. The execution comes to a halt when there’s no event that is both requested and unblocked.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2728858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kern="1200" dirty="0">
                <a:solidFill>
                  <a:schemeClr val="tx1"/>
                </a:solidFill>
                <a:effectLst/>
                <a:latin typeface="+mn-lt"/>
                <a:ea typeface="+mn-ea"/>
                <a:cs typeface="+mn-cs"/>
              </a:rPr>
              <a:t>Let’s conduct a dry run of the model to improve our understanding of the semantics. We initiate the process with the instruction pointer positioned at the first ‘sync’ statement of each b-thread, and the marker is placed at the uppermost node of the graph. Currently, the “A” and the “B” events are requested, and none is blocked.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2618636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Assume, for example, that </a:t>
            </a:r>
            <a:r>
              <a:rPr lang="en-US" sz="1200" b="0" i="0" kern="1200" dirty="0">
                <a:solidFill>
                  <a:schemeClr val="tx1"/>
                </a:solidFill>
                <a:effectLst/>
                <a:latin typeface="+mn-lt"/>
                <a:ea typeface="+mn-ea"/>
                <a:cs typeface="+mn-cs"/>
              </a:rPr>
              <a:t>“B” is chosen. Following this, the second b-thread, which had requested this event, and the third b-thread, which had been waiting for it, both progress to their subsequent synchronization points. At this stage, requests have been made for both events, and “B” is now blocked. Consequently, the only event that can be activated is “A”.</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1326448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first b-thread, which had requested “A”, and the third b-thread, which had been waiting for it, both advance. W find ourselves, again, in a state where either of the two events can be activated.</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9</a:t>
            </a:fld>
            <a:endParaRPr lang="LID4096"/>
          </a:p>
        </p:txBody>
      </p:sp>
    </p:spTree>
    <p:extLst>
      <p:ext uri="{BB962C8B-B14F-4D97-AF65-F5344CB8AC3E}">
        <p14:creationId xmlns:p14="http://schemas.microsoft.com/office/powerpoint/2010/main" val="16611840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12/24/2023</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12/24/2023</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2.mp3"/></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5.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audio" Target="../media/media15.mp3"/></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503487" y="3285162"/>
            <a:ext cx="5441879" cy="3061057"/>
          </a:xfrm>
          <a:prstGeom prst="rect">
            <a:avLst/>
          </a:prstGeom>
        </p:spPr>
      </p:pic>
      <p:pic>
        <p:nvPicPr>
          <p:cNvPr id="5" name="Tue Dec 19 2023 (8)">
            <a:hlinkClick r:id="" action="ppaction://media"/>
            <a:extLst>
              <a:ext uri="{FF2B5EF4-FFF2-40B4-BE49-F238E27FC236}">
                <a16:creationId xmlns:a16="http://schemas.microsoft.com/office/drawing/2014/main" id="{F41B9FBC-1C34-506A-C3E0-16E4E0344D5C}"/>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969963" y="1249363"/>
            <a:ext cx="609600" cy="609600"/>
          </a:xfrm>
          <a:prstGeom prst="rect">
            <a:avLst/>
          </a:prstGeom>
        </p:spPr>
      </p:pic>
      <p:sp>
        <p:nvSpPr>
          <p:cNvPr id="6" name="Title 5">
            <a:extLst>
              <a:ext uri="{FF2B5EF4-FFF2-40B4-BE49-F238E27FC236}">
                <a16:creationId xmlns:a16="http://schemas.microsoft.com/office/drawing/2014/main" id="{E5F649C0-C09A-78B2-4693-2686FCD751D7}"/>
              </a:ext>
            </a:extLst>
          </p:cNvPr>
          <p:cNvSpPr>
            <a:spLocks noGrp="1"/>
          </p:cNvSpPr>
          <p:nvPr>
            <p:ph type="title"/>
          </p:nvPr>
        </p:nvSpPr>
        <p:spPr>
          <a:xfrm>
            <a:off x="838200" y="1249363"/>
            <a:ext cx="10515600" cy="1325563"/>
          </a:xfrm>
        </p:spPr>
        <p:txBody>
          <a:bodyPr>
            <a:noAutofit/>
          </a:bodyPr>
          <a:lstStyle/>
          <a:p>
            <a:r>
              <a:rPr lang="en-US" sz="6600" dirty="0"/>
              <a:t>The basic components of the Provengo Modelling Language</a:t>
            </a:r>
            <a:endParaRPr lang="LID4096" sz="6600" dirty="0"/>
          </a:p>
        </p:txBody>
      </p:sp>
    </p:spTree>
    <p:extLst>
      <p:ext uri="{BB962C8B-B14F-4D97-AF65-F5344CB8AC3E}">
        <p14:creationId xmlns:p14="http://schemas.microsoft.com/office/powerpoint/2010/main" val="1999326076"/>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177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4"/>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withEffect">
                                  <p:stCondLst>
                                    <p:cond delay="0"/>
                                  </p:stCondLst>
                                  <p:childTnLst>
                                    <p:cmd type="call" cmd="togglePause">
                                      <p:cBhvr>
                                        <p:cTn id="13" dur="1" fill="hold"/>
                                        <p:tgtEl>
                                          <p:spTgt spid="4"/>
                                        </p:tgtEl>
                                      </p:cBhvr>
                                    </p:cmd>
                                  </p:childTnLst>
                                </p:cTn>
                              </p:par>
                            </p:childTnLst>
                          </p:cTn>
                        </p:par>
                      </p:childTnLst>
                    </p:cTn>
                  </p:par>
                </p:childTnLst>
              </p:cTn>
              <p:nextCondLst>
                <p:cond evt="onClick" delay="0">
                  <p:tgtEl>
                    <p:spTgt spid="4"/>
                  </p:tgtEl>
                </p:cond>
              </p:nextCondLst>
            </p:seq>
            <p:video>
              <p:cMediaNode vol="80000">
                <p:cTn id="14" fill="hold" display="0">
                  <p:stCondLst>
                    <p:cond delay="indefinite"/>
                  </p:stCondLst>
                </p:cTn>
                <p:tgtEl>
                  <p:spTgt spid="4"/>
                </p:tgtEl>
              </p:cMediaNode>
            </p:video>
            <p:audio>
              <p:cMediaNode vol="80000">
                <p:cTn id="15"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123568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45615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59766"/>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602468" y="3525641"/>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3)">
            <a:hlinkClick r:id="" action="ppaction://media"/>
            <a:extLst>
              <a:ext uri="{FF2B5EF4-FFF2-40B4-BE49-F238E27FC236}">
                <a16:creationId xmlns:a16="http://schemas.microsoft.com/office/drawing/2014/main" id="{25A8EDB4-D149-49BD-AB58-06D5E2A2849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535380" y="930883"/>
            <a:ext cx="609600" cy="609600"/>
          </a:xfrm>
          <a:prstGeom prst="rect">
            <a:avLst/>
          </a:prstGeom>
        </p:spPr>
      </p:pic>
    </p:spTree>
    <p:extLst>
      <p:ext uri="{BB962C8B-B14F-4D97-AF65-F5344CB8AC3E}">
        <p14:creationId xmlns:p14="http://schemas.microsoft.com/office/powerpoint/2010/main" val="3549232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123568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68218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385794"/>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900414" y="4511958"/>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4)">
            <a:hlinkClick r:id="" action="ppaction://media"/>
            <a:extLst>
              <a:ext uri="{FF2B5EF4-FFF2-40B4-BE49-F238E27FC236}">
                <a16:creationId xmlns:a16="http://schemas.microsoft.com/office/drawing/2014/main" id="{EFAB2429-7067-6AC4-3FEE-BEB5CF4DEA6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98575" y="1258888"/>
            <a:ext cx="609600" cy="609600"/>
          </a:xfrm>
          <a:prstGeom prst="rect">
            <a:avLst/>
          </a:prstGeom>
        </p:spPr>
      </p:pic>
    </p:spTree>
    <p:extLst>
      <p:ext uri="{BB962C8B-B14F-4D97-AF65-F5344CB8AC3E}">
        <p14:creationId xmlns:p14="http://schemas.microsoft.com/office/powerpoint/2010/main" val="3664229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10" name="Arrow: Right 9">
            <a:extLst>
              <a:ext uri="{FF2B5EF4-FFF2-40B4-BE49-F238E27FC236}">
                <a16:creationId xmlns:a16="http://schemas.microsoft.com/office/drawing/2014/main" id="{59B5AAA3-4821-626C-4303-FA80EB666E06}"/>
              </a:ext>
            </a:extLst>
          </p:cNvPr>
          <p:cNvSpPr/>
          <p:nvPr/>
        </p:nvSpPr>
        <p:spPr>
          <a:xfrm>
            <a:off x="522453" y="268218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80314"/>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10239462" y="5559922"/>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5)">
            <a:hlinkClick r:id="" action="ppaction://media"/>
            <a:extLst>
              <a:ext uri="{FF2B5EF4-FFF2-40B4-BE49-F238E27FC236}">
                <a16:creationId xmlns:a16="http://schemas.microsoft.com/office/drawing/2014/main" id="{53C85C09-0A67-1D4A-4E6D-093E5284EB1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93838" y="879475"/>
            <a:ext cx="609600" cy="609600"/>
          </a:xfrm>
          <a:prstGeom prst="rect">
            <a:avLst/>
          </a:prstGeom>
        </p:spPr>
      </p:pic>
    </p:spTree>
    <p:extLst>
      <p:ext uri="{BB962C8B-B14F-4D97-AF65-F5344CB8AC3E}">
        <p14:creationId xmlns:p14="http://schemas.microsoft.com/office/powerpoint/2010/main" val="93565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8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11" name="Arrow: Right 10">
            <a:extLst>
              <a:ext uri="{FF2B5EF4-FFF2-40B4-BE49-F238E27FC236}">
                <a16:creationId xmlns:a16="http://schemas.microsoft.com/office/drawing/2014/main" id="{1FC06184-0837-ACFB-27D1-72FD5EC846F2}"/>
              </a:ext>
            </a:extLst>
          </p:cNvPr>
          <p:cNvSpPr/>
          <p:nvPr/>
        </p:nvSpPr>
        <p:spPr>
          <a:xfrm>
            <a:off x="966851" y="4406342"/>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10260011" y="6571590"/>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2" name="Tue Dec 19 2023 (16)">
            <a:hlinkClick r:id="" action="ppaction://media"/>
            <a:extLst>
              <a:ext uri="{FF2B5EF4-FFF2-40B4-BE49-F238E27FC236}">
                <a16:creationId xmlns:a16="http://schemas.microsoft.com/office/drawing/2014/main" id="{B055B0C0-35B1-A44B-4BF5-99A846AEDF0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85863" y="1352550"/>
            <a:ext cx="609600" cy="609600"/>
          </a:xfrm>
          <a:prstGeom prst="rect">
            <a:avLst/>
          </a:prstGeom>
        </p:spPr>
      </p:pic>
    </p:spTree>
    <p:extLst>
      <p:ext uri="{BB962C8B-B14F-4D97-AF65-F5344CB8AC3E}">
        <p14:creationId xmlns:p14="http://schemas.microsoft.com/office/powerpoint/2010/main" val="28076739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6" name="Tue Dec 19 2023 (17)">
            <a:hlinkClick r:id="" action="ppaction://media"/>
            <a:extLst>
              <a:ext uri="{FF2B5EF4-FFF2-40B4-BE49-F238E27FC236}">
                <a16:creationId xmlns:a16="http://schemas.microsoft.com/office/drawing/2014/main" id="{DCBA83D0-425C-7C49-A314-118FBD5CD574}"/>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14425" y="3098800"/>
            <a:ext cx="609600" cy="609600"/>
          </a:xfrm>
          <a:prstGeom prst="rect">
            <a:avLst/>
          </a:prstGeom>
        </p:spPr>
      </p:pic>
    </p:spTree>
    <p:extLst>
      <p:ext uri="{BB962C8B-B14F-4D97-AF65-F5344CB8AC3E}">
        <p14:creationId xmlns:p14="http://schemas.microsoft.com/office/powerpoint/2010/main" val="2061448314"/>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childTnLst>
                          </p:cTn>
                        </p:par>
                        <p:par>
                          <p:cTn id="7" fill="hold">
                            <p:stCondLst>
                              <p:cond delay="4200"/>
                            </p:stCondLst>
                            <p:childTnLst>
                              <p:par>
                                <p:cTn id="8" presetID="1" presetClass="mediacall" presetSubtype="0" fill="hold" nodeType="afterEffect">
                                  <p:stCondLst>
                                    <p:cond delay="0"/>
                                  </p:stCondLst>
                                  <p:childTnLst>
                                    <p:cmd type="call" cmd="playFrom(0.0)">
                                      <p:cBhvr>
                                        <p:cTn id="9" dur="1156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vol="80000">
                <p:cTn id="15" fill="hold" display="0">
                  <p:stCondLst>
                    <p:cond delay="indefinite"/>
                  </p:stCondLst>
                </p:cTn>
                <p:tgtEl>
                  <p:spTgt spid="4"/>
                </p:tgtEl>
              </p:cMediaNode>
            </p:video>
            <p:audio>
              <p:cMediaNode vol="80000">
                <p:cTn id="16"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1904630" y="1800876"/>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sp>
        <p:nvSpPr>
          <p:cNvPr id="2" name="TextBox 1">
            <a:extLst>
              <a:ext uri="{FF2B5EF4-FFF2-40B4-BE49-F238E27FC236}">
                <a16:creationId xmlns:a16="http://schemas.microsoft.com/office/drawing/2014/main" id="{87663998-2277-6EEC-D595-B1300E9EBEF3}"/>
              </a:ext>
            </a:extLst>
          </p:cNvPr>
          <p:cNvSpPr txBox="1"/>
          <p:nvPr/>
        </p:nvSpPr>
        <p:spPr>
          <a:xfrm flipH="1">
            <a:off x="5956416" y="2264322"/>
            <a:ext cx="4953740" cy="369332"/>
          </a:xfrm>
          <a:prstGeom prst="homePlate">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dirty="0"/>
              <a:t>We want to have three “A” events in our run</a:t>
            </a:r>
            <a:endParaRPr lang="LID4096" dirty="0"/>
          </a:p>
        </p:txBody>
      </p:sp>
      <p:sp>
        <p:nvSpPr>
          <p:cNvPr id="3" name="Right Brace 2">
            <a:extLst>
              <a:ext uri="{FF2B5EF4-FFF2-40B4-BE49-F238E27FC236}">
                <a16:creationId xmlns:a16="http://schemas.microsoft.com/office/drawing/2014/main" id="{F49778FE-D1FC-82D5-5BC1-62CE40E453C4}"/>
              </a:ext>
            </a:extLst>
          </p:cNvPr>
          <p:cNvSpPr/>
          <p:nvPr/>
        </p:nvSpPr>
        <p:spPr>
          <a:xfrm>
            <a:off x="5565799" y="1991788"/>
            <a:ext cx="155448" cy="914400"/>
          </a:xfrm>
          <a:prstGeom prst="rightBrace">
            <a:avLst/>
          </a:prstGeom>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sp>
        <p:nvSpPr>
          <p:cNvPr id="4" name="TextBox 3">
            <a:extLst>
              <a:ext uri="{FF2B5EF4-FFF2-40B4-BE49-F238E27FC236}">
                <a16:creationId xmlns:a16="http://schemas.microsoft.com/office/drawing/2014/main" id="{E02E5017-D034-4505-607B-325B8A069172}"/>
              </a:ext>
            </a:extLst>
          </p:cNvPr>
          <p:cNvSpPr txBox="1"/>
          <p:nvPr/>
        </p:nvSpPr>
        <p:spPr>
          <a:xfrm flipH="1">
            <a:off x="5956416" y="3684749"/>
            <a:ext cx="4953740" cy="369332"/>
          </a:xfrm>
          <a:prstGeom prst="homePlate">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en-US" dirty="0"/>
              <a:t>We want to have three “B” events in our run</a:t>
            </a:r>
            <a:endParaRPr lang="LID4096" dirty="0"/>
          </a:p>
        </p:txBody>
      </p:sp>
      <p:sp>
        <p:nvSpPr>
          <p:cNvPr id="5" name="Right Brace 4">
            <a:extLst>
              <a:ext uri="{FF2B5EF4-FFF2-40B4-BE49-F238E27FC236}">
                <a16:creationId xmlns:a16="http://schemas.microsoft.com/office/drawing/2014/main" id="{60BF19FC-FCB5-34C3-5DAE-07BAF3730E45}"/>
              </a:ext>
            </a:extLst>
          </p:cNvPr>
          <p:cNvSpPr/>
          <p:nvPr/>
        </p:nvSpPr>
        <p:spPr>
          <a:xfrm>
            <a:off x="5554746" y="3412215"/>
            <a:ext cx="155448" cy="914400"/>
          </a:xfrm>
          <a:prstGeom prst="rightBrace">
            <a:avLst/>
          </a:prstGeom>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pic>
        <p:nvPicPr>
          <p:cNvPr id="8" name="Tue Dec 19 2023 (3)">
            <a:hlinkClick r:id="" action="ppaction://media"/>
            <a:extLst>
              <a:ext uri="{FF2B5EF4-FFF2-40B4-BE49-F238E27FC236}">
                <a16:creationId xmlns:a16="http://schemas.microsoft.com/office/drawing/2014/main" id="{103346E9-21E5-5F8C-83B4-CF59995F6D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6641" y="36323"/>
            <a:ext cx="609600" cy="609600"/>
          </a:xfrm>
          <a:prstGeom prst="rect">
            <a:avLst/>
          </a:prstGeom>
        </p:spPr>
      </p:pic>
    </p:spTree>
    <p:extLst>
      <p:ext uri="{BB962C8B-B14F-4D97-AF65-F5344CB8AC3E}">
        <p14:creationId xmlns:p14="http://schemas.microsoft.com/office/powerpoint/2010/main" val="2054178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92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1550023" y="723489"/>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grpSp>
        <p:nvGrpSpPr>
          <p:cNvPr id="202" name="Graphic 200">
            <a:extLst>
              <a:ext uri="{FF2B5EF4-FFF2-40B4-BE49-F238E27FC236}">
                <a16:creationId xmlns:a16="http://schemas.microsoft.com/office/drawing/2014/main" id="{D9D9D5F6-85FB-3CDF-719B-259CAD614CF5}"/>
              </a:ext>
            </a:extLst>
          </p:cNvPr>
          <p:cNvGrpSpPr/>
          <p:nvPr/>
        </p:nvGrpSpPr>
        <p:grpSpPr>
          <a:xfrm>
            <a:off x="7244606" y="497150"/>
            <a:ext cx="4171650" cy="6035593"/>
            <a:chOff x="4010174" y="35862"/>
            <a:chExt cx="4171650" cy="6035593"/>
          </a:xfrm>
        </p:grpSpPr>
        <p:sp>
          <p:nvSpPr>
            <p:cNvPr id="204" name="Freeform: Shape 203">
              <a:extLst>
                <a:ext uri="{FF2B5EF4-FFF2-40B4-BE49-F238E27FC236}">
                  <a16:creationId xmlns:a16="http://schemas.microsoft.com/office/drawing/2014/main" id="{5EC653D7-C705-BBFA-048A-E9B09E265060}"/>
                </a:ext>
              </a:extLst>
            </p:cNvPr>
            <p:cNvSpPr/>
            <p:nvPr/>
          </p:nvSpPr>
          <p:spPr>
            <a:xfrm>
              <a:off x="6077862" y="35862"/>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7"/>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05" name="Graphic 200">
              <a:extLst>
                <a:ext uri="{FF2B5EF4-FFF2-40B4-BE49-F238E27FC236}">
                  <a16:creationId xmlns:a16="http://schemas.microsoft.com/office/drawing/2014/main" id="{C1383583-68EB-7C45-E865-8C3A2D44C3D8}"/>
                </a:ext>
              </a:extLst>
            </p:cNvPr>
            <p:cNvGrpSpPr/>
            <p:nvPr/>
          </p:nvGrpSpPr>
          <p:grpSpPr>
            <a:xfrm>
              <a:off x="5461183" y="390897"/>
              <a:ext cx="544128" cy="322759"/>
              <a:chOff x="5461183" y="390897"/>
              <a:chExt cx="544128" cy="322759"/>
            </a:xfrm>
          </p:grpSpPr>
          <p:sp>
            <p:nvSpPr>
              <p:cNvPr id="206" name="Freeform: Shape 205">
                <a:extLst>
                  <a:ext uri="{FF2B5EF4-FFF2-40B4-BE49-F238E27FC236}">
                    <a16:creationId xmlns:a16="http://schemas.microsoft.com/office/drawing/2014/main" id="{254DEC94-AAD2-5DC1-348F-097FA1DEE57C}"/>
                  </a:ext>
                </a:extLst>
              </p:cNvPr>
              <p:cNvSpPr/>
              <p:nvPr/>
            </p:nvSpPr>
            <p:spPr>
              <a:xfrm>
                <a:off x="5461183"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07" name="TextBox 206">
                <a:extLst>
                  <a:ext uri="{FF2B5EF4-FFF2-40B4-BE49-F238E27FC236}">
                    <a16:creationId xmlns:a16="http://schemas.microsoft.com/office/drawing/2014/main" id="{8EA5401C-AD61-10C7-662B-A03F93FED5EE}"/>
                  </a:ext>
                </a:extLst>
              </p:cNvPr>
              <p:cNvSpPr txBox="1"/>
              <p:nvPr/>
            </p:nvSpPr>
            <p:spPr>
              <a:xfrm>
                <a:off x="5590891" y="436625"/>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08" name="Freeform: Shape 207">
              <a:extLst>
                <a:ext uri="{FF2B5EF4-FFF2-40B4-BE49-F238E27FC236}">
                  <a16:creationId xmlns:a16="http://schemas.microsoft.com/office/drawing/2014/main" id="{F94F87F2-12F4-8D7E-2144-01B132B75B5E}"/>
                </a:ext>
              </a:extLst>
            </p:cNvPr>
            <p:cNvSpPr/>
            <p:nvPr/>
          </p:nvSpPr>
          <p:spPr>
            <a:xfrm>
              <a:off x="5841347" y="68648"/>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209" name="Graphic 200">
              <a:extLst>
                <a:ext uri="{FF2B5EF4-FFF2-40B4-BE49-F238E27FC236}">
                  <a16:creationId xmlns:a16="http://schemas.microsoft.com/office/drawing/2014/main" id="{79003E15-1A15-FE67-08FE-EDC4947FBB2B}"/>
                </a:ext>
              </a:extLst>
            </p:cNvPr>
            <p:cNvGrpSpPr/>
            <p:nvPr/>
          </p:nvGrpSpPr>
          <p:grpSpPr>
            <a:xfrm>
              <a:off x="6186688" y="390897"/>
              <a:ext cx="544128" cy="322759"/>
              <a:chOff x="6186688" y="390897"/>
              <a:chExt cx="544128" cy="322759"/>
            </a:xfrm>
          </p:grpSpPr>
          <p:sp>
            <p:nvSpPr>
              <p:cNvPr id="210" name="Freeform: Shape 209">
                <a:extLst>
                  <a:ext uri="{FF2B5EF4-FFF2-40B4-BE49-F238E27FC236}">
                    <a16:creationId xmlns:a16="http://schemas.microsoft.com/office/drawing/2014/main" id="{8EBC6F0E-5AA3-AD19-00C3-CAD74B4F8828}"/>
                  </a:ext>
                </a:extLst>
              </p:cNvPr>
              <p:cNvSpPr/>
              <p:nvPr/>
            </p:nvSpPr>
            <p:spPr>
              <a:xfrm>
                <a:off x="6186688"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11" name="TextBox 210">
                <a:extLst>
                  <a:ext uri="{FF2B5EF4-FFF2-40B4-BE49-F238E27FC236}">
                    <a16:creationId xmlns:a16="http://schemas.microsoft.com/office/drawing/2014/main" id="{F48736C4-DBB4-51A2-A7B0-12F66690136F}"/>
                  </a:ext>
                </a:extLst>
              </p:cNvPr>
              <p:cNvSpPr txBox="1"/>
              <p:nvPr/>
            </p:nvSpPr>
            <p:spPr>
              <a:xfrm>
                <a:off x="6320275" y="436625"/>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12" name="Freeform: Shape 211">
              <a:extLst>
                <a:ext uri="{FF2B5EF4-FFF2-40B4-BE49-F238E27FC236}">
                  <a16:creationId xmlns:a16="http://schemas.microsoft.com/office/drawing/2014/main" id="{90F1A7F6-8F59-43F1-4EA0-85207DA5AE71}"/>
                </a:ext>
              </a:extLst>
            </p:cNvPr>
            <p:cNvSpPr/>
            <p:nvPr/>
          </p:nvSpPr>
          <p:spPr>
            <a:xfrm>
              <a:off x="6108071" y="68648"/>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213" name="Freeform: Shape 212">
              <a:extLst>
                <a:ext uri="{FF2B5EF4-FFF2-40B4-BE49-F238E27FC236}">
                  <a16:creationId xmlns:a16="http://schemas.microsoft.com/office/drawing/2014/main" id="{3CA906A4-DD1B-0902-3CE0-BECFE6EB754E}"/>
                </a:ext>
              </a:extLst>
            </p:cNvPr>
            <p:cNvSpPr/>
            <p:nvPr/>
          </p:nvSpPr>
          <p:spPr>
            <a:xfrm>
              <a:off x="5715110"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14" name="Graphic 200">
              <a:extLst>
                <a:ext uri="{FF2B5EF4-FFF2-40B4-BE49-F238E27FC236}">
                  <a16:creationId xmlns:a16="http://schemas.microsoft.com/office/drawing/2014/main" id="{2FBC9962-95C8-9A5F-93CD-2BBBC92CC1B0}"/>
                </a:ext>
              </a:extLst>
            </p:cNvPr>
            <p:cNvGrpSpPr/>
            <p:nvPr/>
          </p:nvGrpSpPr>
          <p:grpSpPr>
            <a:xfrm>
              <a:off x="5697980" y="716085"/>
              <a:ext cx="70535" cy="317917"/>
              <a:chOff x="5697980" y="716085"/>
              <a:chExt cx="70535" cy="317917"/>
            </a:xfrm>
          </p:grpSpPr>
          <p:sp>
            <p:nvSpPr>
              <p:cNvPr id="215" name="Freeform: Shape 214">
                <a:extLst>
                  <a:ext uri="{FF2B5EF4-FFF2-40B4-BE49-F238E27FC236}">
                    <a16:creationId xmlns:a16="http://schemas.microsoft.com/office/drawing/2014/main" id="{8DD85284-B28A-26AA-0B9A-42ADEE0E298F}"/>
                  </a:ext>
                </a:extLst>
              </p:cNvPr>
              <p:cNvSpPr/>
              <p:nvPr/>
            </p:nvSpPr>
            <p:spPr>
              <a:xfrm>
                <a:off x="5733247"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16" name="Freeform: Shape 215">
                <a:extLst>
                  <a:ext uri="{FF2B5EF4-FFF2-40B4-BE49-F238E27FC236}">
                    <a16:creationId xmlns:a16="http://schemas.microsoft.com/office/drawing/2014/main" id="{29520079-16CF-8822-DF18-A73645FF9527}"/>
                  </a:ext>
                </a:extLst>
              </p:cNvPr>
              <p:cNvSpPr/>
              <p:nvPr/>
            </p:nvSpPr>
            <p:spPr>
              <a:xfrm>
                <a:off x="5697980"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17" name="Graphic 200">
              <a:extLst>
                <a:ext uri="{FF2B5EF4-FFF2-40B4-BE49-F238E27FC236}">
                  <a16:creationId xmlns:a16="http://schemas.microsoft.com/office/drawing/2014/main" id="{C8ADA8FC-3BDC-B2CE-AB7D-0336AD379D86}"/>
                </a:ext>
              </a:extLst>
            </p:cNvPr>
            <p:cNvGrpSpPr/>
            <p:nvPr/>
          </p:nvGrpSpPr>
          <p:grpSpPr>
            <a:xfrm>
              <a:off x="4735679" y="1391450"/>
              <a:ext cx="544128" cy="322759"/>
              <a:chOff x="4735679" y="1391450"/>
              <a:chExt cx="544128" cy="322759"/>
            </a:xfrm>
          </p:grpSpPr>
          <p:sp>
            <p:nvSpPr>
              <p:cNvPr id="218" name="Freeform: Shape 217">
                <a:extLst>
                  <a:ext uri="{FF2B5EF4-FFF2-40B4-BE49-F238E27FC236}">
                    <a16:creationId xmlns:a16="http://schemas.microsoft.com/office/drawing/2014/main" id="{B2E034C8-6A95-832D-161F-5527D9C7A402}"/>
                  </a:ext>
                </a:extLst>
              </p:cNvPr>
              <p:cNvSpPr/>
              <p:nvPr/>
            </p:nvSpPr>
            <p:spPr>
              <a:xfrm>
                <a:off x="4735679"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19" name="TextBox 218">
                <a:extLst>
                  <a:ext uri="{FF2B5EF4-FFF2-40B4-BE49-F238E27FC236}">
                    <a16:creationId xmlns:a16="http://schemas.microsoft.com/office/drawing/2014/main" id="{DB907D40-49C0-700C-B55F-BA380CA77176}"/>
                  </a:ext>
                </a:extLst>
              </p:cNvPr>
              <p:cNvSpPr txBox="1"/>
              <p:nvPr/>
            </p:nvSpPr>
            <p:spPr>
              <a:xfrm>
                <a:off x="4865384"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20" name="Freeform: Shape 219">
              <a:extLst>
                <a:ext uri="{FF2B5EF4-FFF2-40B4-BE49-F238E27FC236}">
                  <a16:creationId xmlns:a16="http://schemas.microsoft.com/office/drawing/2014/main" id="{322C41B7-50BB-00F5-DF30-81E42B122496}"/>
                </a:ext>
              </a:extLst>
            </p:cNvPr>
            <p:cNvSpPr/>
            <p:nvPr/>
          </p:nvSpPr>
          <p:spPr>
            <a:xfrm>
              <a:off x="5187749" y="1062997"/>
              <a:ext cx="530343" cy="365704"/>
            </a:xfrm>
            <a:custGeom>
              <a:avLst/>
              <a:gdLst>
                <a:gd name="connsiteX0" fmla="*/ 530348 w 530343"/>
                <a:gd name="connsiteY0" fmla="*/ 677 h 365704"/>
                <a:gd name="connsiteX1" fmla="*/ 4 w 530343"/>
                <a:gd name="connsiteY1" fmla="*/ 366381 h 365704"/>
              </a:gdLst>
              <a:ahLst/>
              <a:cxnLst>
                <a:cxn ang="0">
                  <a:pos x="connsiteX0" y="connsiteY0"/>
                </a:cxn>
                <a:cxn ang="0">
                  <a:pos x="connsiteX1" y="connsiteY1"/>
                </a:cxn>
              </a:cxnLst>
              <a:rect l="l" t="t" r="r" b="b"/>
              <a:pathLst>
                <a:path w="530343" h="365704">
                  <a:moveTo>
                    <a:pt x="530348" y="677"/>
                  </a:moveTo>
                  <a:cubicBezTo>
                    <a:pt x="463198" y="46985"/>
                    <a:pt x="187517" y="237089"/>
                    <a:pt x="4" y="366381"/>
                  </a:cubicBezTo>
                </a:path>
              </a:pathLst>
            </a:custGeom>
            <a:noFill/>
            <a:ln w="10067" cap="flat">
              <a:solidFill>
                <a:srgbClr val="000000"/>
              </a:solidFill>
              <a:prstDash val="solid"/>
              <a:miter/>
            </a:ln>
          </p:spPr>
          <p:txBody>
            <a:bodyPr rtlCol="0" anchor="ctr"/>
            <a:lstStyle/>
            <a:p>
              <a:endParaRPr lang="LID4096"/>
            </a:p>
          </p:txBody>
        </p:sp>
        <p:grpSp>
          <p:nvGrpSpPr>
            <p:cNvPr id="221" name="Graphic 200">
              <a:extLst>
                <a:ext uri="{FF2B5EF4-FFF2-40B4-BE49-F238E27FC236}">
                  <a16:creationId xmlns:a16="http://schemas.microsoft.com/office/drawing/2014/main" id="{2A5DA885-7684-2E43-2577-45ABB327DD78}"/>
                </a:ext>
              </a:extLst>
            </p:cNvPr>
            <p:cNvGrpSpPr/>
            <p:nvPr/>
          </p:nvGrpSpPr>
          <p:grpSpPr>
            <a:xfrm>
              <a:off x="5461183" y="1391450"/>
              <a:ext cx="544128" cy="322759"/>
              <a:chOff x="5461183" y="1391450"/>
              <a:chExt cx="544128" cy="322759"/>
            </a:xfrm>
          </p:grpSpPr>
          <p:sp>
            <p:nvSpPr>
              <p:cNvPr id="222" name="Freeform: Shape 221">
                <a:extLst>
                  <a:ext uri="{FF2B5EF4-FFF2-40B4-BE49-F238E27FC236}">
                    <a16:creationId xmlns:a16="http://schemas.microsoft.com/office/drawing/2014/main" id="{C6E8E85C-9C39-6E40-A397-260372C462DF}"/>
                  </a:ext>
                </a:extLst>
              </p:cNvPr>
              <p:cNvSpPr/>
              <p:nvPr/>
            </p:nvSpPr>
            <p:spPr>
              <a:xfrm>
                <a:off x="5461183"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23" name="TextBox 222">
                <a:extLst>
                  <a:ext uri="{FF2B5EF4-FFF2-40B4-BE49-F238E27FC236}">
                    <a16:creationId xmlns:a16="http://schemas.microsoft.com/office/drawing/2014/main" id="{A29E194B-6D62-5531-A3DD-96041E0A5D3F}"/>
                  </a:ext>
                </a:extLst>
              </p:cNvPr>
              <p:cNvSpPr txBox="1"/>
              <p:nvPr/>
            </p:nvSpPr>
            <p:spPr>
              <a:xfrm>
                <a:off x="5594770"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24" name="Freeform: Shape 223">
              <a:extLst>
                <a:ext uri="{FF2B5EF4-FFF2-40B4-BE49-F238E27FC236}">
                  <a16:creationId xmlns:a16="http://schemas.microsoft.com/office/drawing/2014/main" id="{441C5322-0975-7804-A04A-11C11B5F01D6}"/>
                </a:ext>
              </a:extLst>
            </p:cNvPr>
            <p:cNvSpPr/>
            <p:nvPr/>
          </p:nvSpPr>
          <p:spPr>
            <a:xfrm>
              <a:off x="5733247"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25" name="Freeform: Shape 224">
              <a:extLst>
                <a:ext uri="{FF2B5EF4-FFF2-40B4-BE49-F238E27FC236}">
                  <a16:creationId xmlns:a16="http://schemas.microsoft.com/office/drawing/2014/main" id="{2FAD1E03-494B-934E-6BFB-A73A742B1AEF}"/>
                </a:ext>
              </a:extLst>
            </p:cNvPr>
            <p:cNvSpPr/>
            <p:nvPr/>
          </p:nvSpPr>
          <p:spPr>
            <a:xfrm>
              <a:off x="6440614"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26" name="Graphic 200">
              <a:extLst>
                <a:ext uri="{FF2B5EF4-FFF2-40B4-BE49-F238E27FC236}">
                  <a16:creationId xmlns:a16="http://schemas.microsoft.com/office/drawing/2014/main" id="{06A97022-6F14-1EC5-3473-24405104B487}"/>
                </a:ext>
              </a:extLst>
            </p:cNvPr>
            <p:cNvGrpSpPr/>
            <p:nvPr/>
          </p:nvGrpSpPr>
          <p:grpSpPr>
            <a:xfrm>
              <a:off x="6423484" y="716085"/>
              <a:ext cx="70535" cy="317917"/>
              <a:chOff x="6423484" y="716085"/>
              <a:chExt cx="70535" cy="317917"/>
            </a:xfrm>
          </p:grpSpPr>
          <p:sp>
            <p:nvSpPr>
              <p:cNvPr id="227" name="Freeform: Shape 226">
                <a:extLst>
                  <a:ext uri="{FF2B5EF4-FFF2-40B4-BE49-F238E27FC236}">
                    <a16:creationId xmlns:a16="http://schemas.microsoft.com/office/drawing/2014/main" id="{19DD22E2-2553-9F1E-7F52-4DB988515D2B}"/>
                  </a:ext>
                </a:extLst>
              </p:cNvPr>
              <p:cNvSpPr/>
              <p:nvPr/>
            </p:nvSpPr>
            <p:spPr>
              <a:xfrm>
                <a:off x="6458752"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28" name="Freeform: Shape 227">
                <a:extLst>
                  <a:ext uri="{FF2B5EF4-FFF2-40B4-BE49-F238E27FC236}">
                    <a16:creationId xmlns:a16="http://schemas.microsoft.com/office/drawing/2014/main" id="{88BAA2D2-4E73-F4DA-C0DC-299D1E0CCFCD}"/>
                  </a:ext>
                </a:extLst>
              </p:cNvPr>
              <p:cNvSpPr/>
              <p:nvPr/>
            </p:nvSpPr>
            <p:spPr>
              <a:xfrm>
                <a:off x="6423484"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29" name="Graphic 200">
              <a:extLst>
                <a:ext uri="{FF2B5EF4-FFF2-40B4-BE49-F238E27FC236}">
                  <a16:creationId xmlns:a16="http://schemas.microsoft.com/office/drawing/2014/main" id="{0A9A2881-F2E4-F139-0AEC-4C853C2D41E3}"/>
                </a:ext>
              </a:extLst>
            </p:cNvPr>
            <p:cNvGrpSpPr/>
            <p:nvPr/>
          </p:nvGrpSpPr>
          <p:grpSpPr>
            <a:xfrm>
              <a:off x="6186688" y="1391450"/>
              <a:ext cx="544128" cy="322759"/>
              <a:chOff x="6186688" y="1391450"/>
              <a:chExt cx="544128" cy="322759"/>
            </a:xfrm>
          </p:grpSpPr>
          <p:sp>
            <p:nvSpPr>
              <p:cNvPr id="230" name="Freeform: Shape 229">
                <a:extLst>
                  <a:ext uri="{FF2B5EF4-FFF2-40B4-BE49-F238E27FC236}">
                    <a16:creationId xmlns:a16="http://schemas.microsoft.com/office/drawing/2014/main" id="{820FA612-034C-656E-DF7C-1A13CBE503D9}"/>
                  </a:ext>
                </a:extLst>
              </p:cNvPr>
              <p:cNvSpPr/>
              <p:nvPr/>
            </p:nvSpPr>
            <p:spPr>
              <a:xfrm>
                <a:off x="6186688"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1" name="TextBox 230">
                <a:extLst>
                  <a:ext uri="{FF2B5EF4-FFF2-40B4-BE49-F238E27FC236}">
                    <a16:creationId xmlns:a16="http://schemas.microsoft.com/office/drawing/2014/main" id="{565957D0-2363-8644-F58F-33EE5CE37CFF}"/>
                  </a:ext>
                </a:extLst>
              </p:cNvPr>
              <p:cNvSpPr txBox="1"/>
              <p:nvPr/>
            </p:nvSpPr>
            <p:spPr>
              <a:xfrm>
                <a:off x="6316395"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32" name="Freeform: Shape 231">
              <a:extLst>
                <a:ext uri="{FF2B5EF4-FFF2-40B4-BE49-F238E27FC236}">
                  <a16:creationId xmlns:a16="http://schemas.microsoft.com/office/drawing/2014/main" id="{F2D62313-CD6E-74AE-A0B5-55283F1D1B96}"/>
                </a:ext>
              </a:extLst>
            </p:cNvPr>
            <p:cNvSpPr/>
            <p:nvPr/>
          </p:nvSpPr>
          <p:spPr>
            <a:xfrm>
              <a:off x="6458752"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33" name="Graphic 200">
              <a:extLst>
                <a:ext uri="{FF2B5EF4-FFF2-40B4-BE49-F238E27FC236}">
                  <a16:creationId xmlns:a16="http://schemas.microsoft.com/office/drawing/2014/main" id="{76818D96-182E-4F96-1805-FF1554464C2C}"/>
                </a:ext>
              </a:extLst>
            </p:cNvPr>
            <p:cNvGrpSpPr/>
            <p:nvPr/>
          </p:nvGrpSpPr>
          <p:grpSpPr>
            <a:xfrm>
              <a:off x="6912192" y="1391450"/>
              <a:ext cx="544128" cy="322759"/>
              <a:chOff x="6912192" y="1391450"/>
              <a:chExt cx="544128" cy="322759"/>
            </a:xfrm>
          </p:grpSpPr>
          <p:sp>
            <p:nvSpPr>
              <p:cNvPr id="234" name="Freeform: Shape 233">
                <a:extLst>
                  <a:ext uri="{FF2B5EF4-FFF2-40B4-BE49-F238E27FC236}">
                    <a16:creationId xmlns:a16="http://schemas.microsoft.com/office/drawing/2014/main" id="{4C94C065-CF5E-50B0-AE14-D96506F93FDC}"/>
                  </a:ext>
                </a:extLst>
              </p:cNvPr>
              <p:cNvSpPr/>
              <p:nvPr/>
            </p:nvSpPr>
            <p:spPr>
              <a:xfrm>
                <a:off x="6912192"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5" name="TextBox 234">
                <a:extLst>
                  <a:ext uri="{FF2B5EF4-FFF2-40B4-BE49-F238E27FC236}">
                    <a16:creationId xmlns:a16="http://schemas.microsoft.com/office/drawing/2014/main" id="{16590BA7-84D9-DA2E-BA7F-F1FDB401C0CF}"/>
                  </a:ext>
                </a:extLst>
              </p:cNvPr>
              <p:cNvSpPr txBox="1"/>
              <p:nvPr/>
            </p:nvSpPr>
            <p:spPr>
              <a:xfrm>
                <a:off x="7045779"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36" name="Freeform: Shape 235">
              <a:extLst>
                <a:ext uri="{FF2B5EF4-FFF2-40B4-BE49-F238E27FC236}">
                  <a16:creationId xmlns:a16="http://schemas.microsoft.com/office/drawing/2014/main" id="{AF302687-1467-5610-8B1F-8C5BCE73048D}"/>
                </a:ext>
              </a:extLst>
            </p:cNvPr>
            <p:cNvSpPr/>
            <p:nvPr/>
          </p:nvSpPr>
          <p:spPr>
            <a:xfrm>
              <a:off x="6473907" y="1062997"/>
              <a:ext cx="530343" cy="365704"/>
            </a:xfrm>
            <a:custGeom>
              <a:avLst/>
              <a:gdLst>
                <a:gd name="connsiteX0" fmla="*/ 4 w 530343"/>
                <a:gd name="connsiteY0" fmla="*/ 677 h 365704"/>
                <a:gd name="connsiteX1" fmla="*/ 530348 w 530343"/>
                <a:gd name="connsiteY1" fmla="*/ 366381 h 365704"/>
              </a:gdLst>
              <a:ahLst/>
              <a:cxnLst>
                <a:cxn ang="0">
                  <a:pos x="connsiteX0" y="connsiteY0"/>
                </a:cxn>
                <a:cxn ang="0">
                  <a:pos x="connsiteX1" y="connsiteY1"/>
                </a:cxn>
              </a:cxnLst>
              <a:rect l="l" t="t" r="r" b="b"/>
              <a:pathLst>
                <a:path w="530343" h="365704">
                  <a:moveTo>
                    <a:pt x="4" y="677"/>
                  </a:moveTo>
                  <a:cubicBezTo>
                    <a:pt x="67153" y="46985"/>
                    <a:pt x="342835" y="237089"/>
                    <a:pt x="530348" y="366381"/>
                  </a:cubicBezTo>
                </a:path>
              </a:pathLst>
            </a:custGeom>
            <a:noFill/>
            <a:ln w="10067" cap="flat">
              <a:solidFill>
                <a:srgbClr val="000000"/>
              </a:solidFill>
              <a:prstDash val="solid"/>
              <a:miter/>
            </a:ln>
          </p:spPr>
          <p:txBody>
            <a:bodyPr rtlCol="0" anchor="ctr"/>
            <a:lstStyle/>
            <a:p>
              <a:endParaRPr lang="LID4096"/>
            </a:p>
          </p:txBody>
        </p:sp>
        <p:sp>
          <p:nvSpPr>
            <p:cNvPr id="237" name="Freeform: Shape 236">
              <a:extLst>
                <a:ext uri="{FF2B5EF4-FFF2-40B4-BE49-F238E27FC236}">
                  <a16:creationId xmlns:a16="http://schemas.microsoft.com/office/drawing/2014/main" id="{0AC0166C-FF95-093E-2BE5-80F7DD59E820}"/>
                </a:ext>
              </a:extLst>
            </p:cNvPr>
            <p:cNvSpPr/>
            <p:nvPr/>
          </p:nvSpPr>
          <p:spPr>
            <a:xfrm>
              <a:off x="6440614"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38" name="Graphic 200">
              <a:extLst>
                <a:ext uri="{FF2B5EF4-FFF2-40B4-BE49-F238E27FC236}">
                  <a16:creationId xmlns:a16="http://schemas.microsoft.com/office/drawing/2014/main" id="{371E326B-9C75-F3ED-1944-A2480127601D}"/>
                </a:ext>
              </a:extLst>
            </p:cNvPr>
            <p:cNvGrpSpPr/>
            <p:nvPr/>
          </p:nvGrpSpPr>
          <p:grpSpPr>
            <a:xfrm>
              <a:off x="6423484" y="1716638"/>
              <a:ext cx="70535" cy="317917"/>
              <a:chOff x="6423484" y="1716638"/>
              <a:chExt cx="70535" cy="317917"/>
            </a:xfrm>
          </p:grpSpPr>
          <p:sp>
            <p:nvSpPr>
              <p:cNvPr id="239" name="Freeform: Shape 238">
                <a:extLst>
                  <a:ext uri="{FF2B5EF4-FFF2-40B4-BE49-F238E27FC236}">
                    <a16:creationId xmlns:a16="http://schemas.microsoft.com/office/drawing/2014/main" id="{2CC2ACEC-F5FE-5C79-5612-ED1211C7DF65}"/>
                  </a:ext>
                </a:extLst>
              </p:cNvPr>
              <p:cNvSpPr/>
              <p:nvPr/>
            </p:nvSpPr>
            <p:spPr>
              <a:xfrm>
                <a:off x="6458752"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40" name="Freeform: Shape 239">
                <a:extLst>
                  <a:ext uri="{FF2B5EF4-FFF2-40B4-BE49-F238E27FC236}">
                    <a16:creationId xmlns:a16="http://schemas.microsoft.com/office/drawing/2014/main" id="{4DDCACBE-47A1-4F59-1BA6-9689FF61F180}"/>
                  </a:ext>
                </a:extLst>
              </p:cNvPr>
              <p:cNvSpPr/>
              <p:nvPr/>
            </p:nvSpPr>
            <p:spPr>
              <a:xfrm>
                <a:off x="6423484"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41" name="Graphic 200">
              <a:extLst>
                <a:ext uri="{FF2B5EF4-FFF2-40B4-BE49-F238E27FC236}">
                  <a16:creationId xmlns:a16="http://schemas.microsoft.com/office/drawing/2014/main" id="{F76D28B6-B56E-12FE-50B2-F59E47244CEE}"/>
                </a:ext>
              </a:extLst>
            </p:cNvPr>
            <p:cNvGrpSpPr/>
            <p:nvPr/>
          </p:nvGrpSpPr>
          <p:grpSpPr>
            <a:xfrm>
              <a:off x="5461183" y="2392003"/>
              <a:ext cx="544128" cy="322759"/>
              <a:chOff x="5461183" y="2392003"/>
              <a:chExt cx="544128" cy="322759"/>
            </a:xfrm>
          </p:grpSpPr>
          <p:sp>
            <p:nvSpPr>
              <p:cNvPr id="242" name="Freeform: Shape 241">
                <a:extLst>
                  <a:ext uri="{FF2B5EF4-FFF2-40B4-BE49-F238E27FC236}">
                    <a16:creationId xmlns:a16="http://schemas.microsoft.com/office/drawing/2014/main" id="{AA0319AE-3FCC-5775-E93D-2C46E197E948}"/>
                  </a:ext>
                </a:extLst>
              </p:cNvPr>
              <p:cNvSpPr/>
              <p:nvPr/>
            </p:nvSpPr>
            <p:spPr>
              <a:xfrm>
                <a:off x="5461183"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3" name="TextBox 242">
                <a:extLst>
                  <a:ext uri="{FF2B5EF4-FFF2-40B4-BE49-F238E27FC236}">
                    <a16:creationId xmlns:a16="http://schemas.microsoft.com/office/drawing/2014/main" id="{9553C760-2BE3-7B70-144A-A106703B3EC2}"/>
                  </a:ext>
                </a:extLst>
              </p:cNvPr>
              <p:cNvSpPr txBox="1"/>
              <p:nvPr/>
            </p:nvSpPr>
            <p:spPr>
              <a:xfrm>
                <a:off x="5590891"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44" name="Freeform: Shape 243">
              <a:extLst>
                <a:ext uri="{FF2B5EF4-FFF2-40B4-BE49-F238E27FC236}">
                  <a16:creationId xmlns:a16="http://schemas.microsoft.com/office/drawing/2014/main" id="{E2C2DD54-79E6-BD07-DD5E-3C4E729D02D4}"/>
                </a:ext>
              </a:extLst>
            </p:cNvPr>
            <p:cNvSpPr/>
            <p:nvPr/>
          </p:nvSpPr>
          <p:spPr>
            <a:xfrm>
              <a:off x="5913253"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8" y="46975"/>
                    <a:pt x="187517" y="237071"/>
                    <a:pt x="4" y="366372"/>
                  </a:cubicBezTo>
                </a:path>
              </a:pathLst>
            </a:custGeom>
            <a:noFill/>
            <a:ln w="10067" cap="flat">
              <a:solidFill>
                <a:srgbClr val="000000"/>
              </a:solidFill>
              <a:prstDash val="solid"/>
              <a:miter/>
            </a:ln>
          </p:spPr>
          <p:txBody>
            <a:bodyPr rtlCol="0" anchor="ctr"/>
            <a:lstStyle/>
            <a:p>
              <a:endParaRPr lang="LID4096"/>
            </a:p>
          </p:txBody>
        </p:sp>
        <p:grpSp>
          <p:nvGrpSpPr>
            <p:cNvPr id="245" name="Graphic 200">
              <a:extLst>
                <a:ext uri="{FF2B5EF4-FFF2-40B4-BE49-F238E27FC236}">
                  <a16:creationId xmlns:a16="http://schemas.microsoft.com/office/drawing/2014/main" id="{10A9E811-BCAF-8D1F-E1DE-DC0490AD66E6}"/>
                </a:ext>
              </a:extLst>
            </p:cNvPr>
            <p:cNvGrpSpPr/>
            <p:nvPr/>
          </p:nvGrpSpPr>
          <p:grpSpPr>
            <a:xfrm>
              <a:off x="6186688" y="2392003"/>
              <a:ext cx="544128" cy="322759"/>
              <a:chOff x="6186688" y="2392003"/>
              <a:chExt cx="544128" cy="322759"/>
            </a:xfrm>
          </p:grpSpPr>
          <p:sp>
            <p:nvSpPr>
              <p:cNvPr id="246" name="Freeform: Shape 245">
                <a:extLst>
                  <a:ext uri="{FF2B5EF4-FFF2-40B4-BE49-F238E27FC236}">
                    <a16:creationId xmlns:a16="http://schemas.microsoft.com/office/drawing/2014/main" id="{4DFAADFC-E717-1DF0-DF5E-556D516C2CEA}"/>
                  </a:ext>
                </a:extLst>
              </p:cNvPr>
              <p:cNvSpPr/>
              <p:nvPr/>
            </p:nvSpPr>
            <p:spPr>
              <a:xfrm>
                <a:off x="6186688"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7" name="TextBox 246">
                <a:extLst>
                  <a:ext uri="{FF2B5EF4-FFF2-40B4-BE49-F238E27FC236}">
                    <a16:creationId xmlns:a16="http://schemas.microsoft.com/office/drawing/2014/main" id="{6BC62E92-ABC0-D477-21A1-4A4A2131D792}"/>
                  </a:ext>
                </a:extLst>
              </p:cNvPr>
              <p:cNvSpPr txBox="1"/>
              <p:nvPr/>
            </p:nvSpPr>
            <p:spPr>
              <a:xfrm>
                <a:off x="6320275"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48" name="Freeform: Shape 247">
              <a:extLst>
                <a:ext uri="{FF2B5EF4-FFF2-40B4-BE49-F238E27FC236}">
                  <a16:creationId xmlns:a16="http://schemas.microsoft.com/office/drawing/2014/main" id="{A0CF094A-C516-EB81-3DB9-3C36D945156C}"/>
                </a:ext>
              </a:extLst>
            </p:cNvPr>
            <p:cNvSpPr/>
            <p:nvPr/>
          </p:nvSpPr>
          <p:spPr>
            <a:xfrm>
              <a:off x="6458752"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49" name="Freeform: Shape 248">
              <a:extLst>
                <a:ext uri="{FF2B5EF4-FFF2-40B4-BE49-F238E27FC236}">
                  <a16:creationId xmlns:a16="http://schemas.microsoft.com/office/drawing/2014/main" id="{888F8ACF-E939-D1C0-41C8-9734C6A86664}"/>
                </a:ext>
              </a:extLst>
            </p:cNvPr>
            <p:cNvSpPr/>
            <p:nvPr/>
          </p:nvSpPr>
          <p:spPr>
            <a:xfrm>
              <a:off x="7166119"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50" name="Graphic 200">
              <a:extLst>
                <a:ext uri="{FF2B5EF4-FFF2-40B4-BE49-F238E27FC236}">
                  <a16:creationId xmlns:a16="http://schemas.microsoft.com/office/drawing/2014/main" id="{D8315BA1-66F6-19BE-44D3-4A91201C8591}"/>
                </a:ext>
              </a:extLst>
            </p:cNvPr>
            <p:cNvGrpSpPr/>
            <p:nvPr/>
          </p:nvGrpSpPr>
          <p:grpSpPr>
            <a:xfrm>
              <a:off x="7148989" y="1716638"/>
              <a:ext cx="70535" cy="317917"/>
              <a:chOff x="7148989" y="1716638"/>
              <a:chExt cx="70535" cy="317917"/>
            </a:xfrm>
          </p:grpSpPr>
          <p:sp>
            <p:nvSpPr>
              <p:cNvPr id="251" name="Freeform: Shape 250">
                <a:extLst>
                  <a:ext uri="{FF2B5EF4-FFF2-40B4-BE49-F238E27FC236}">
                    <a16:creationId xmlns:a16="http://schemas.microsoft.com/office/drawing/2014/main" id="{2BFC64DE-F4A3-09CA-5D21-A163174B657B}"/>
                  </a:ext>
                </a:extLst>
              </p:cNvPr>
              <p:cNvSpPr/>
              <p:nvPr/>
            </p:nvSpPr>
            <p:spPr>
              <a:xfrm>
                <a:off x="7184256"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52" name="Freeform: Shape 251">
                <a:extLst>
                  <a:ext uri="{FF2B5EF4-FFF2-40B4-BE49-F238E27FC236}">
                    <a16:creationId xmlns:a16="http://schemas.microsoft.com/office/drawing/2014/main" id="{422D1289-5B07-A5B0-0E51-078501E52FA1}"/>
                  </a:ext>
                </a:extLst>
              </p:cNvPr>
              <p:cNvSpPr/>
              <p:nvPr/>
            </p:nvSpPr>
            <p:spPr>
              <a:xfrm>
                <a:off x="7148989"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53" name="Graphic 200">
              <a:extLst>
                <a:ext uri="{FF2B5EF4-FFF2-40B4-BE49-F238E27FC236}">
                  <a16:creationId xmlns:a16="http://schemas.microsoft.com/office/drawing/2014/main" id="{6AEA3907-6E7D-EFC3-2BAD-5E79D4E2F64F}"/>
                </a:ext>
              </a:extLst>
            </p:cNvPr>
            <p:cNvGrpSpPr/>
            <p:nvPr/>
          </p:nvGrpSpPr>
          <p:grpSpPr>
            <a:xfrm>
              <a:off x="6912192" y="2392003"/>
              <a:ext cx="544128" cy="322759"/>
              <a:chOff x="6912192" y="2392003"/>
              <a:chExt cx="544128" cy="322759"/>
            </a:xfrm>
          </p:grpSpPr>
          <p:sp>
            <p:nvSpPr>
              <p:cNvPr id="254" name="Freeform: Shape 253">
                <a:extLst>
                  <a:ext uri="{FF2B5EF4-FFF2-40B4-BE49-F238E27FC236}">
                    <a16:creationId xmlns:a16="http://schemas.microsoft.com/office/drawing/2014/main" id="{2BEAC973-F6CE-253F-6BB2-5F0F215A6591}"/>
                  </a:ext>
                </a:extLst>
              </p:cNvPr>
              <p:cNvSpPr/>
              <p:nvPr/>
            </p:nvSpPr>
            <p:spPr>
              <a:xfrm>
                <a:off x="6912192"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5" name="TextBox 254">
                <a:extLst>
                  <a:ext uri="{FF2B5EF4-FFF2-40B4-BE49-F238E27FC236}">
                    <a16:creationId xmlns:a16="http://schemas.microsoft.com/office/drawing/2014/main" id="{635E2C1F-3BD3-F920-6F0D-52F147F0BB3A}"/>
                  </a:ext>
                </a:extLst>
              </p:cNvPr>
              <p:cNvSpPr txBox="1"/>
              <p:nvPr/>
            </p:nvSpPr>
            <p:spPr>
              <a:xfrm>
                <a:off x="7041900"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56" name="Freeform: Shape 255">
              <a:extLst>
                <a:ext uri="{FF2B5EF4-FFF2-40B4-BE49-F238E27FC236}">
                  <a16:creationId xmlns:a16="http://schemas.microsoft.com/office/drawing/2014/main" id="{264BA337-BE8B-2249-4B6C-97379C0AC550}"/>
                </a:ext>
              </a:extLst>
            </p:cNvPr>
            <p:cNvSpPr/>
            <p:nvPr/>
          </p:nvSpPr>
          <p:spPr>
            <a:xfrm>
              <a:off x="7184256"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57" name="Graphic 200">
              <a:extLst>
                <a:ext uri="{FF2B5EF4-FFF2-40B4-BE49-F238E27FC236}">
                  <a16:creationId xmlns:a16="http://schemas.microsoft.com/office/drawing/2014/main" id="{7D2A02BF-C459-473C-CFA9-D1BAF100E814}"/>
                </a:ext>
              </a:extLst>
            </p:cNvPr>
            <p:cNvGrpSpPr/>
            <p:nvPr/>
          </p:nvGrpSpPr>
          <p:grpSpPr>
            <a:xfrm>
              <a:off x="7637696" y="2392003"/>
              <a:ext cx="544128" cy="322759"/>
              <a:chOff x="7637696" y="2392003"/>
              <a:chExt cx="544128" cy="322759"/>
            </a:xfrm>
          </p:grpSpPr>
          <p:sp>
            <p:nvSpPr>
              <p:cNvPr id="258" name="Freeform: Shape 257">
                <a:extLst>
                  <a:ext uri="{FF2B5EF4-FFF2-40B4-BE49-F238E27FC236}">
                    <a16:creationId xmlns:a16="http://schemas.microsoft.com/office/drawing/2014/main" id="{14873ACC-EAD5-63D4-9AE1-3EB427F3E2DC}"/>
                  </a:ext>
                </a:extLst>
              </p:cNvPr>
              <p:cNvSpPr/>
              <p:nvPr/>
            </p:nvSpPr>
            <p:spPr>
              <a:xfrm>
                <a:off x="7637696"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9" name="TextBox 258">
                <a:extLst>
                  <a:ext uri="{FF2B5EF4-FFF2-40B4-BE49-F238E27FC236}">
                    <a16:creationId xmlns:a16="http://schemas.microsoft.com/office/drawing/2014/main" id="{22A25DBF-C30C-5265-872B-BF4B8488C319}"/>
                  </a:ext>
                </a:extLst>
              </p:cNvPr>
              <p:cNvSpPr txBox="1"/>
              <p:nvPr/>
            </p:nvSpPr>
            <p:spPr>
              <a:xfrm>
                <a:off x="7771284"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60" name="Freeform: Shape 259">
              <a:extLst>
                <a:ext uri="{FF2B5EF4-FFF2-40B4-BE49-F238E27FC236}">
                  <a16:creationId xmlns:a16="http://schemas.microsoft.com/office/drawing/2014/main" id="{F661DFFF-288A-8198-EE56-41036635B5ED}"/>
                </a:ext>
              </a:extLst>
            </p:cNvPr>
            <p:cNvSpPr/>
            <p:nvPr/>
          </p:nvSpPr>
          <p:spPr>
            <a:xfrm>
              <a:off x="7199411" y="2063559"/>
              <a:ext cx="530343" cy="365694"/>
            </a:xfrm>
            <a:custGeom>
              <a:avLst/>
              <a:gdLst>
                <a:gd name="connsiteX0" fmla="*/ 4 w 530343"/>
                <a:gd name="connsiteY0" fmla="*/ 677 h 365694"/>
                <a:gd name="connsiteX1" fmla="*/ 530348 w 530343"/>
                <a:gd name="connsiteY1" fmla="*/ 366372 h 365694"/>
              </a:gdLst>
              <a:ahLst/>
              <a:cxnLst>
                <a:cxn ang="0">
                  <a:pos x="connsiteX0" y="connsiteY0"/>
                </a:cxn>
                <a:cxn ang="0">
                  <a:pos x="connsiteX1" y="connsiteY1"/>
                </a:cxn>
              </a:cxnLst>
              <a:rect l="l" t="t" r="r" b="b"/>
              <a:pathLst>
                <a:path w="530343" h="365694">
                  <a:moveTo>
                    <a:pt x="4" y="677"/>
                  </a:moveTo>
                  <a:cubicBezTo>
                    <a:pt x="67153" y="46975"/>
                    <a:pt x="342835" y="237071"/>
                    <a:pt x="530348" y="366372"/>
                  </a:cubicBezTo>
                </a:path>
              </a:pathLst>
            </a:custGeom>
            <a:noFill/>
            <a:ln w="10067" cap="flat">
              <a:solidFill>
                <a:srgbClr val="000000"/>
              </a:solidFill>
              <a:prstDash val="solid"/>
              <a:miter/>
            </a:ln>
          </p:spPr>
          <p:txBody>
            <a:bodyPr rtlCol="0" anchor="ctr"/>
            <a:lstStyle/>
            <a:p>
              <a:endParaRPr lang="LID4096"/>
            </a:p>
          </p:txBody>
        </p:sp>
        <p:sp>
          <p:nvSpPr>
            <p:cNvPr id="261" name="Freeform: Shape 260">
              <a:extLst>
                <a:ext uri="{FF2B5EF4-FFF2-40B4-BE49-F238E27FC236}">
                  <a16:creationId xmlns:a16="http://schemas.microsoft.com/office/drawing/2014/main" id="{843B996A-32F2-E717-2FDC-B9E5C8D71C5A}"/>
                </a:ext>
              </a:extLst>
            </p:cNvPr>
            <p:cNvSpPr/>
            <p:nvPr/>
          </p:nvSpPr>
          <p:spPr>
            <a:xfrm>
              <a:off x="4989605"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62" name="Graphic 200">
              <a:extLst>
                <a:ext uri="{FF2B5EF4-FFF2-40B4-BE49-F238E27FC236}">
                  <a16:creationId xmlns:a16="http://schemas.microsoft.com/office/drawing/2014/main" id="{DFC9F6D6-FF82-9BE3-F79D-A0BB5FDB625E}"/>
                </a:ext>
              </a:extLst>
            </p:cNvPr>
            <p:cNvGrpSpPr/>
            <p:nvPr/>
          </p:nvGrpSpPr>
          <p:grpSpPr>
            <a:xfrm>
              <a:off x="4972476" y="1716638"/>
              <a:ext cx="70534" cy="317917"/>
              <a:chOff x="4972476" y="1716638"/>
              <a:chExt cx="70534" cy="317917"/>
            </a:xfrm>
          </p:grpSpPr>
          <p:sp>
            <p:nvSpPr>
              <p:cNvPr id="263" name="Freeform: Shape 262">
                <a:extLst>
                  <a:ext uri="{FF2B5EF4-FFF2-40B4-BE49-F238E27FC236}">
                    <a16:creationId xmlns:a16="http://schemas.microsoft.com/office/drawing/2014/main" id="{A58BB665-1376-B379-AEEE-7FDDE8457EF7}"/>
                  </a:ext>
                </a:extLst>
              </p:cNvPr>
              <p:cNvSpPr/>
              <p:nvPr/>
            </p:nvSpPr>
            <p:spPr>
              <a:xfrm>
                <a:off x="5007743"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64" name="Freeform: Shape 263">
                <a:extLst>
                  <a:ext uri="{FF2B5EF4-FFF2-40B4-BE49-F238E27FC236}">
                    <a16:creationId xmlns:a16="http://schemas.microsoft.com/office/drawing/2014/main" id="{F0F79F48-B684-92F9-AC43-79EB967E4E42}"/>
                  </a:ext>
                </a:extLst>
              </p:cNvPr>
              <p:cNvSpPr/>
              <p:nvPr/>
            </p:nvSpPr>
            <p:spPr>
              <a:xfrm>
                <a:off x="4972476" y="1944900"/>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65" name="Graphic 200">
              <a:extLst>
                <a:ext uri="{FF2B5EF4-FFF2-40B4-BE49-F238E27FC236}">
                  <a16:creationId xmlns:a16="http://schemas.microsoft.com/office/drawing/2014/main" id="{FE2DA951-F26F-A8F8-5A4E-EFB383E904B5}"/>
                </a:ext>
              </a:extLst>
            </p:cNvPr>
            <p:cNvGrpSpPr/>
            <p:nvPr/>
          </p:nvGrpSpPr>
          <p:grpSpPr>
            <a:xfrm>
              <a:off x="4010174" y="2392003"/>
              <a:ext cx="544128" cy="322759"/>
              <a:chOff x="4010174" y="2392003"/>
              <a:chExt cx="544128" cy="322759"/>
            </a:xfrm>
          </p:grpSpPr>
          <p:sp>
            <p:nvSpPr>
              <p:cNvPr id="266" name="Freeform: Shape 265">
                <a:extLst>
                  <a:ext uri="{FF2B5EF4-FFF2-40B4-BE49-F238E27FC236}">
                    <a16:creationId xmlns:a16="http://schemas.microsoft.com/office/drawing/2014/main" id="{3C9A932F-8313-1BAA-B689-3C20FB667F75}"/>
                  </a:ext>
                </a:extLst>
              </p:cNvPr>
              <p:cNvSpPr/>
              <p:nvPr/>
            </p:nvSpPr>
            <p:spPr>
              <a:xfrm>
                <a:off x="4010174"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67" name="TextBox 266">
                <a:extLst>
                  <a:ext uri="{FF2B5EF4-FFF2-40B4-BE49-F238E27FC236}">
                    <a16:creationId xmlns:a16="http://schemas.microsoft.com/office/drawing/2014/main" id="{CE3D9AF0-D979-C3A8-8033-A021DD87B4CA}"/>
                  </a:ext>
                </a:extLst>
              </p:cNvPr>
              <p:cNvSpPr txBox="1"/>
              <p:nvPr/>
            </p:nvSpPr>
            <p:spPr>
              <a:xfrm>
                <a:off x="4139879"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68" name="Freeform: Shape 267">
              <a:extLst>
                <a:ext uri="{FF2B5EF4-FFF2-40B4-BE49-F238E27FC236}">
                  <a16:creationId xmlns:a16="http://schemas.microsoft.com/office/drawing/2014/main" id="{17D5503E-BC30-2B88-9CDC-B0710BF3B8EE}"/>
                </a:ext>
              </a:extLst>
            </p:cNvPr>
            <p:cNvSpPr/>
            <p:nvPr/>
          </p:nvSpPr>
          <p:spPr>
            <a:xfrm>
              <a:off x="4462246"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7" y="46975"/>
                    <a:pt x="187514" y="237071"/>
                    <a:pt x="4" y="366372"/>
                  </a:cubicBezTo>
                </a:path>
              </a:pathLst>
            </a:custGeom>
            <a:noFill/>
            <a:ln w="10067" cap="flat">
              <a:solidFill>
                <a:srgbClr val="000000"/>
              </a:solidFill>
              <a:prstDash val="solid"/>
              <a:miter/>
            </a:ln>
          </p:spPr>
          <p:txBody>
            <a:bodyPr rtlCol="0" anchor="ctr"/>
            <a:lstStyle/>
            <a:p>
              <a:endParaRPr lang="LID4096"/>
            </a:p>
          </p:txBody>
        </p:sp>
        <p:grpSp>
          <p:nvGrpSpPr>
            <p:cNvPr id="269" name="Graphic 200">
              <a:extLst>
                <a:ext uri="{FF2B5EF4-FFF2-40B4-BE49-F238E27FC236}">
                  <a16:creationId xmlns:a16="http://schemas.microsoft.com/office/drawing/2014/main" id="{90AB38B0-6E9E-65F6-F159-7D939BA39A6F}"/>
                </a:ext>
              </a:extLst>
            </p:cNvPr>
            <p:cNvGrpSpPr/>
            <p:nvPr/>
          </p:nvGrpSpPr>
          <p:grpSpPr>
            <a:xfrm>
              <a:off x="4735679" y="2392003"/>
              <a:ext cx="544128" cy="322759"/>
              <a:chOff x="4735679" y="2392003"/>
              <a:chExt cx="544128" cy="322759"/>
            </a:xfrm>
          </p:grpSpPr>
          <p:sp>
            <p:nvSpPr>
              <p:cNvPr id="270" name="Freeform: Shape 269">
                <a:extLst>
                  <a:ext uri="{FF2B5EF4-FFF2-40B4-BE49-F238E27FC236}">
                    <a16:creationId xmlns:a16="http://schemas.microsoft.com/office/drawing/2014/main" id="{7B2F6FB7-B279-9748-871B-4676FDFA2B9B}"/>
                  </a:ext>
                </a:extLst>
              </p:cNvPr>
              <p:cNvSpPr/>
              <p:nvPr/>
            </p:nvSpPr>
            <p:spPr>
              <a:xfrm>
                <a:off x="4735679"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1" name="TextBox 270">
                <a:extLst>
                  <a:ext uri="{FF2B5EF4-FFF2-40B4-BE49-F238E27FC236}">
                    <a16:creationId xmlns:a16="http://schemas.microsoft.com/office/drawing/2014/main" id="{26DB2F23-EB3E-C6EA-FC69-1CBCE747C4F0}"/>
                  </a:ext>
                </a:extLst>
              </p:cNvPr>
              <p:cNvSpPr txBox="1"/>
              <p:nvPr/>
            </p:nvSpPr>
            <p:spPr>
              <a:xfrm>
                <a:off x="4869263"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72" name="Freeform: Shape 271">
              <a:extLst>
                <a:ext uri="{FF2B5EF4-FFF2-40B4-BE49-F238E27FC236}">
                  <a16:creationId xmlns:a16="http://schemas.microsoft.com/office/drawing/2014/main" id="{3096207E-4849-0198-346B-5ABEC9ACD05F}"/>
                </a:ext>
              </a:extLst>
            </p:cNvPr>
            <p:cNvSpPr/>
            <p:nvPr/>
          </p:nvSpPr>
          <p:spPr>
            <a:xfrm>
              <a:off x="5007743"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73" name="Graphic 200">
              <a:extLst>
                <a:ext uri="{FF2B5EF4-FFF2-40B4-BE49-F238E27FC236}">
                  <a16:creationId xmlns:a16="http://schemas.microsoft.com/office/drawing/2014/main" id="{AA9C4BD8-0219-3C96-2CD2-5C7413C6DAB0}"/>
                </a:ext>
              </a:extLst>
            </p:cNvPr>
            <p:cNvGrpSpPr/>
            <p:nvPr/>
          </p:nvGrpSpPr>
          <p:grpSpPr>
            <a:xfrm>
              <a:off x="5912588" y="1676491"/>
              <a:ext cx="531512" cy="366510"/>
              <a:chOff x="5912588" y="1676491"/>
              <a:chExt cx="531512" cy="366510"/>
            </a:xfrm>
          </p:grpSpPr>
          <p:sp>
            <p:nvSpPr>
              <p:cNvPr id="274" name="Freeform: Shape 273">
                <a:extLst>
                  <a:ext uri="{FF2B5EF4-FFF2-40B4-BE49-F238E27FC236}">
                    <a16:creationId xmlns:a16="http://schemas.microsoft.com/office/drawing/2014/main" id="{D7552F68-4929-874B-BAB2-A6D3E08E507E}"/>
                  </a:ext>
                </a:extLst>
              </p:cNvPr>
              <p:cNvSpPr/>
              <p:nvPr/>
            </p:nvSpPr>
            <p:spPr>
              <a:xfrm>
                <a:off x="5912588" y="1676491"/>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275" name="Freeform: Shape 274">
                <a:extLst>
                  <a:ext uri="{FF2B5EF4-FFF2-40B4-BE49-F238E27FC236}">
                    <a16:creationId xmlns:a16="http://schemas.microsoft.com/office/drawing/2014/main" id="{F06ABED2-6C5B-1E5C-491E-8762DCC41F7D}"/>
                  </a:ext>
                </a:extLst>
              </p:cNvPr>
              <p:cNvSpPr/>
              <p:nvPr/>
            </p:nvSpPr>
            <p:spPr>
              <a:xfrm>
                <a:off x="6342842" y="1963271"/>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76" name="Freeform: Shape 275">
              <a:extLst>
                <a:ext uri="{FF2B5EF4-FFF2-40B4-BE49-F238E27FC236}">
                  <a16:creationId xmlns:a16="http://schemas.microsoft.com/office/drawing/2014/main" id="{F0B1DF70-4DCC-D311-3EA2-44B0BCCEF6B3}"/>
                </a:ext>
              </a:extLst>
            </p:cNvPr>
            <p:cNvSpPr/>
            <p:nvPr/>
          </p:nvSpPr>
          <p:spPr>
            <a:xfrm>
              <a:off x="6440614"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77" name="Graphic 200">
              <a:extLst>
                <a:ext uri="{FF2B5EF4-FFF2-40B4-BE49-F238E27FC236}">
                  <a16:creationId xmlns:a16="http://schemas.microsoft.com/office/drawing/2014/main" id="{E295532D-5E9E-FEFF-439A-58710F687761}"/>
                </a:ext>
              </a:extLst>
            </p:cNvPr>
            <p:cNvGrpSpPr/>
            <p:nvPr/>
          </p:nvGrpSpPr>
          <p:grpSpPr>
            <a:xfrm>
              <a:off x="6186688" y="5393662"/>
              <a:ext cx="544128" cy="322759"/>
              <a:chOff x="6186688" y="5393662"/>
              <a:chExt cx="544128" cy="322759"/>
            </a:xfrm>
          </p:grpSpPr>
          <p:sp>
            <p:nvSpPr>
              <p:cNvPr id="278" name="Freeform: Shape 277">
                <a:extLst>
                  <a:ext uri="{FF2B5EF4-FFF2-40B4-BE49-F238E27FC236}">
                    <a16:creationId xmlns:a16="http://schemas.microsoft.com/office/drawing/2014/main" id="{35EBC008-D126-B09A-AD5E-C08139B7A71E}"/>
                  </a:ext>
                </a:extLst>
              </p:cNvPr>
              <p:cNvSpPr/>
              <p:nvPr/>
            </p:nvSpPr>
            <p:spPr>
              <a:xfrm>
                <a:off x="6186688"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9" name="TextBox 278">
                <a:extLst>
                  <a:ext uri="{FF2B5EF4-FFF2-40B4-BE49-F238E27FC236}">
                    <a16:creationId xmlns:a16="http://schemas.microsoft.com/office/drawing/2014/main" id="{511B6463-E666-CF1E-8DE8-A39C4ED8F765}"/>
                  </a:ext>
                </a:extLst>
              </p:cNvPr>
              <p:cNvSpPr txBox="1"/>
              <p:nvPr/>
            </p:nvSpPr>
            <p:spPr>
              <a:xfrm>
                <a:off x="6316395" y="5439390"/>
                <a:ext cx="273568"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A</a:t>
                </a:r>
              </a:p>
            </p:txBody>
          </p:sp>
        </p:grpSp>
        <p:sp>
          <p:nvSpPr>
            <p:cNvPr id="280" name="Freeform: Shape 279">
              <a:extLst>
                <a:ext uri="{FF2B5EF4-FFF2-40B4-BE49-F238E27FC236}">
                  <a16:creationId xmlns:a16="http://schemas.microsoft.com/office/drawing/2014/main" id="{8A55EFEE-6FC9-0580-871B-8AEC09A0D0C9}"/>
                </a:ext>
              </a:extLst>
            </p:cNvPr>
            <p:cNvSpPr/>
            <p:nvPr/>
          </p:nvSpPr>
          <p:spPr>
            <a:xfrm>
              <a:off x="6458752"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sp>
          <p:nvSpPr>
            <p:cNvPr id="281" name="Freeform: Shape 280">
              <a:extLst>
                <a:ext uri="{FF2B5EF4-FFF2-40B4-BE49-F238E27FC236}">
                  <a16:creationId xmlns:a16="http://schemas.microsoft.com/office/drawing/2014/main" id="{84E2E0A1-1CE4-7012-3C11-4AEA1074DDE9}"/>
                </a:ext>
              </a:extLst>
            </p:cNvPr>
            <p:cNvSpPr/>
            <p:nvPr/>
          </p:nvSpPr>
          <p:spPr>
            <a:xfrm>
              <a:off x="6077862" y="6039180"/>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2" name="Graphic 200">
              <a:extLst>
                <a:ext uri="{FF2B5EF4-FFF2-40B4-BE49-F238E27FC236}">
                  <a16:creationId xmlns:a16="http://schemas.microsoft.com/office/drawing/2014/main" id="{06A581A0-C0FF-EEA8-EB4D-F5F670532EAD}"/>
                </a:ext>
              </a:extLst>
            </p:cNvPr>
            <p:cNvGrpSpPr/>
            <p:nvPr/>
          </p:nvGrpSpPr>
          <p:grpSpPr>
            <a:xfrm>
              <a:off x="6106056" y="5705140"/>
              <a:ext cx="243860" cy="336307"/>
              <a:chOff x="6106056" y="5705140"/>
              <a:chExt cx="243860" cy="336307"/>
            </a:xfrm>
          </p:grpSpPr>
          <p:sp>
            <p:nvSpPr>
              <p:cNvPr id="283" name="Freeform: Shape 282">
                <a:extLst>
                  <a:ext uri="{FF2B5EF4-FFF2-40B4-BE49-F238E27FC236}">
                    <a16:creationId xmlns:a16="http://schemas.microsoft.com/office/drawing/2014/main" id="{7A18654E-799D-0E39-B54F-A68D5023F9F8}"/>
                  </a:ext>
                </a:extLst>
              </p:cNvPr>
              <p:cNvSpPr/>
              <p:nvPr/>
            </p:nvSpPr>
            <p:spPr>
              <a:xfrm>
                <a:off x="6161728" y="5705140"/>
                <a:ext cx="188187" cy="259530"/>
              </a:xfrm>
              <a:custGeom>
                <a:avLst/>
                <a:gdLst>
                  <a:gd name="connsiteX0" fmla="*/ 188192 w 188187"/>
                  <a:gd name="connsiteY0" fmla="*/ 677 h 259530"/>
                  <a:gd name="connsiteX1" fmla="*/ 4 w 188187"/>
                  <a:gd name="connsiteY1" fmla="*/ 260208 h 259530"/>
                </a:gdLst>
                <a:ahLst/>
                <a:cxnLst>
                  <a:cxn ang="0">
                    <a:pos x="connsiteX0" y="connsiteY0"/>
                  </a:cxn>
                  <a:cxn ang="0">
                    <a:pos x="connsiteX1" y="connsiteY1"/>
                  </a:cxn>
                </a:cxnLst>
                <a:rect l="l" t="t" r="r" b="b"/>
                <a:pathLst>
                  <a:path w="188187" h="259530">
                    <a:moveTo>
                      <a:pt x="188192" y="677"/>
                    </a:moveTo>
                    <a:cubicBezTo>
                      <a:pt x="126907" y="85186"/>
                      <a:pt x="52412" y="187934"/>
                      <a:pt x="4" y="260208"/>
                    </a:cubicBezTo>
                  </a:path>
                </a:pathLst>
              </a:custGeom>
              <a:noFill/>
              <a:ln w="10067" cap="flat">
                <a:solidFill>
                  <a:srgbClr val="000000"/>
                </a:solidFill>
                <a:prstDash val="solid"/>
                <a:miter/>
              </a:ln>
            </p:spPr>
            <p:txBody>
              <a:bodyPr rtlCol="0" anchor="ctr"/>
              <a:lstStyle/>
              <a:p>
                <a:endParaRPr lang="LID4096"/>
              </a:p>
            </p:txBody>
          </p:sp>
          <p:sp>
            <p:nvSpPr>
              <p:cNvPr id="284" name="Freeform: Shape 283">
                <a:extLst>
                  <a:ext uri="{FF2B5EF4-FFF2-40B4-BE49-F238E27FC236}">
                    <a16:creationId xmlns:a16="http://schemas.microsoft.com/office/drawing/2014/main" id="{B6259B37-8A3F-0F78-8078-E39141A3891C}"/>
                  </a:ext>
                </a:extLst>
              </p:cNvPr>
              <p:cNvSpPr/>
              <p:nvPr/>
            </p:nvSpPr>
            <p:spPr>
              <a:xfrm>
                <a:off x="6106056" y="5949099"/>
                <a:ext cx="84259" cy="92348"/>
              </a:xfrm>
              <a:custGeom>
                <a:avLst/>
                <a:gdLst>
                  <a:gd name="connsiteX0" fmla="*/ 84263 w 84259"/>
                  <a:gd name="connsiteY0" fmla="*/ 34700 h 92348"/>
                  <a:gd name="connsiteX1" fmla="*/ 4 w 84259"/>
                  <a:gd name="connsiteY1" fmla="*/ 93026 h 92348"/>
                  <a:gd name="connsiteX2" fmla="*/ 24994 w 84259"/>
                  <a:gd name="connsiteY2" fmla="*/ 677 h 92348"/>
                  <a:gd name="connsiteX3" fmla="*/ 84263 w 84259"/>
                  <a:gd name="connsiteY3" fmla="*/ 34700 h 92348"/>
                </a:gdLst>
                <a:ahLst/>
                <a:cxnLst>
                  <a:cxn ang="0">
                    <a:pos x="connsiteX0" y="connsiteY0"/>
                  </a:cxn>
                  <a:cxn ang="0">
                    <a:pos x="connsiteX1" y="connsiteY1"/>
                  </a:cxn>
                  <a:cxn ang="0">
                    <a:pos x="connsiteX2" y="connsiteY2"/>
                  </a:cxn>
                  <a:cxn ang="0">
                    <a:pos x="connsiteX3" y="connsiteY3"/>
                  </a:cxn>
                </a:cxnLst>
                <a:rect l="l" t="t" r="r" b="b"/>
                <a:pathLst>
                  <a:path w="84259" h="92348">
                    <a:moveTo>
                      <a:pt x="84263" y="34700"/>
                    </a:moveTo>
                    <a:lnTo>
                      <a:pt x="4" y="93026"/>
                    </a:lnTo>
                    <a:lnTo>
                      <a:pt x="24994" y="677"/>
                    </a:lnTo>
                    <a:lnTo>
                      <a:pt x="84263" y="34700"/>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85" name="Freeform: Shape 284">
              <a:extLst>
                <a:ext uri="{FF2B5EF4-FFF2-40B4-BE49-F238E27FC236}">
                  <a16:creationId xmlns:a16="http://schemas.microsoft.com/office/drawing/2014/main" id="{78D4B43C-C2EF-54E5-D417-A636D249ED67}"/>
                </a:ext>
              </a:extLst>
            </p:cNvPr>
            <p:cNvSpPr/>
            <p:nvPr/>
          </p:nvSpPr>
          <p:spPr>
            <a:xfrm>
              <a:off x="7891623"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6" name="Graphic 200">
              <a:extLst>
                <a:ext uri="{FF2B5EF4-FFF2-40B4-BE49-F238E27FC236}">
                  <a16:creationId xmlns:a16="http://schemas.microsoft.com/office/drawing/2014/main" id="{87B7729A-1E88-1B1C-7B70-B3EE60FCAD4E}"/>
                </a:ext>
              </a:extLst>
            </p:cNvPr>
            <p:cNvGrpSpPr/>
            <p:nvPr/>
          </p:nvGrpSpPr>
          <p:grpSpPr>
            <a:xfrm>
              <a:off x="7637696" y="3392556"/>
              <a:ext cx="544128" cy="322759"/>
              <a:chOff x="7637696" y="3392556"/>
              <a:chExt cx="544128" cy="322759"/>
            </a:xfrm>
          </p:grpSpPr>
          <p:sp>
            <p:nvSpPr>
              <p:cNvPr id="287" name="Freeform: Shape 286">
                <a:extLst>
                  <a:ext uri="{FF2B5EF4-FFF2-40B4-BE49-F238E27FC236}">
                    <a16:creationId xmlns:a16="http://schemas.microsoft.com/office/drawing/2014/main" id="{D8A641EF-A3C7-9D9D-E103-F720E1357CF3}"/>
                  </a:ext>
                </a:extLst>
              </p:cNvPr>
              <p:cNvSpPr/>
              <p:nvPr/>
            </p:nvSpPr>
            <p:spPr>
              <a:xfrm>
                <a:off x="7637696"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88" name="TextBox 287">
                <a:extLst>
                  <a:ext uri="{FF2B5EF4-FFF2-40B4-BE49-F238E27FC236}">
                    <a16:creationId xmlns:a16="http://schemas.microsoft.com/office/drawing/2014/main" id="{AF784EC9-94E0-C9C9-7C49-6A2F2BACFAE4}"/>
                  </a:ext>
                </a:extLst>
              </p:cNvPr>
              <p:cNvSpPr txBox="1"/>
              <p:nvPr/>
            </p:nvSpPr>
            <p:spPr>
              <a:xfrm>
                <a:off x="776740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89" name="Freeform: Shape 288">
              <a:extLst>
                <a:ext uri="{FF2B5EF4-FFF2-40B4-BE49-F238E27FC236}">
                  <a16:creationId xmlns:a16="http://schemas.microsoft.com/office/drawing/2014/main" id="{9CA622C3-A768-7E2B-D03B-D4C127AD92D8}"/>
                </a:ext>
              </a:extLst>
            </p:cNvPr>
            <p:cNvSpPr/>
            <p:nvPr/>
          </p:nvSpPr>
          <p:spPr>
            <a:xfrm>
              <a:off x="7909761"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0" name="Freeform: Shape 289">
              <a:extLst>
                <a:ext uri="{FF2B5EF4-FFF2-40B4-BE49-F238E27FC236}">
                  <a16:creationId xmlns:a16="http://schemas.microsoft.com/office/drawing/2014/main" id="{079146FF-84E9-E617-8D70-FA455E507531}"/>
                </a:ext>
              </a:extLst>
            </p:cNvPr>
            <p:cNvSpPr/>
            <p:nvPr/>
          </p:nvSpPr>
          <p:spPr>
            <a:xfrm>
              <a:off x="7166119"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1" name="Graphic 200">
              <a:extLst>
                <a:ext uri="{FF2B5EF4-FFF2-40B4-BE49-F238E27FC236}">
                  <a16:creationId xmlns:a16="http://schemas.microsoft.com/office/drawing/2014/main" id="{236D9F02-DF3F-6527-E7CB-D719DAB97F1C}"/>
                </a:ext>
              </a:extLst>
            </p:cNvPr>
            <p:cNvGrpSpPr/>
            <p:nvPr/>
          </p:nvGrpSpPr>
          <p:grpSpPr>
            <a:xfrm>
              <a:off x="7198907" y="3677597"/>
              <a:ext cx="531512" cy="366510"/>
              <a:chOff x="7198907" y="3677597"/>
              <a:chExt cx="531512" cy="366510"/>
            </a:xfrm>
          </p:grpSpPr>
          <p:sp>
            <p:nvSpPr>
              <p:cNvPr id="292" name="Freeform: Shape 291">
                <a:extLst>
                  <a:ext uri="{FF2B5EF4-FFF2-40B4-BE49-F238E27FC236}">
                    <a16:creationId xmlns:a16="http://schemas.microsoft.com/office/drawing/2014/main" id="{7A0CBD2D-D61E-F222-DAD9-812CE448BD8A}"/>
                  </a:ext>
                </a:extLst>
              </p:cNvPr>
              <p:cNvSpPr/>
              <p:nvPr/>
            </p:nvSpPr>
            <p:spPr>
              <a:xfrm>
                <a:off x="7279952" y="3677597"/>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293" name="Freeform: Shape 292">
                <a:extLst>
                  <a:ext uri="{FF2B5EF4-FFF2-40B4-BE49-F238E27FC236}">
                    <a16:creationId xmlns:a16="http://schemas.microsoft.com/office/drawing/2014/main" id="{65C4E0EC-FAD2-49DB-1043-37338F7D3263}"/>
                  </a:ext>
                </a:extLst>
              </p:cNvPr>
              <p:cNvSpPr/>
              <p:nvPr/>
            </p:nvSpPr>
            <p:spPr>
              <a:xfrm>
                <a:off x="7198907" y="3964377"/>
                <a:ext cx="101258" cy="79730"/>
              </a:xfrm>
              <a:custGeom>
                <a:avLst/>
                <a:gdLst>
                  <a:gd name="connsiteX0" fmla="*/ 101262 w 101258"/>
                  <a:gd name="connsiteY0" fmla="*/ 50293 h 79730"/>
                  <a:gd name="connsiteX1" fmla="*/ 4 w 101258"/>
                  <a:gd name="connsiteY1" fmla="*/ 80408 h 79730"/>
                  <a:gd name="connsiteX2" fmla="*/ 58054 w 101258"/>
                  <a:gd name="connsiteY2" fmla="*/ 677 h 79730"/>
                  <a:gd name="connsiteX3" fmla="*/ 101262 w 101258"/>
                  <a:gd name="connsiteY3" fmla="*/ 50293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3"/>
                    </a:moveTo>
                    <a:lnTo>
                      <a:pt x="4" y="80408"/>
                    </a:lnTo>
                    <a:lnTo>
                      <a:pt x="58054" y="677"/>
                    </a:lnTo>
                    <a:lnTo>
                      <a:pt x="101262" y="50293"/>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94" name="Graphic 200">
              <a:extLst>
                <a:ext uri="{FF2B5EF4-FFF2-40B4-BE49-F238E27FC236}">
                  <a16:creationId xmlns:a16="http://schemas.microsoft.com/office/drawing/2014/main" id="{29A8E600-0435-156B-2BC4-AE7199C33F15}"/>
                </a:ext>
              </a:extLst>
            </p:cNvPr>
            <p:cNvGrpSpPr/>
            <p:nvPr/>
          </p:nvGrpSpPr>
          <p:grpSpPr>
            <a:xfrm>
              <a:off x="6912192" y="4393109"/>
              <a:ext cx="544128" cy="322759"/>
              <a:chOff x="6912192" y="4393109"/>
              <a:chExt cx="544128" cy="322759"/>
            </a:xfrm>
          </p:grpSpPr>
          <p:sp>
            <p:nvSpPr>
              <p:cNvPr id="295" name="Freeform: Shape 294">
                <a:extLst>
                  <a:ext uri="{FF2B5EF4-FFF2-40B4-BE49-F238E27FC236}">
                    <a16:creationId xmlns:a16="http://schemas.microsoft.com/office/drawing/2014/main" id="{630A6404-6704-18CD-3907-74C1E378BA57}"/>
                  </a:ext>
                </a:extLst>
              </p:cNvPr>
              <p:cNvSpPr/>
              <p:nvPr/>
            </p:nvSpPr>
            <p:spPr>
              <a:xfrm>
                <a:off x="6912192"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96" name="TextBox 295">
                <a:extLst>
                  <a:ext uri="{FF2B5EF4-FFF2-40B4-BE49-F238E27FC236}">
                    <a16:creationId xmlns:a16="http://schemas.microsoft.com/office/drawing/2014/main" id="{92FD3AC8-061F-482B-6C8B-8F95157E5B35}"/>
                  </a:ext>
                </a:extLst>
              </p:cNvPr>
              <p:cNvSpPr txBox="1"/>
              <p:nvPr/>
            </p:nvSpPr>
            <p:spPr>
              <a:xfrm>
                <a:off x="7041900"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97" name="Freeform: Shape 296">
              <a:extLst>
                <a:ext uri="{FF2B5EF4-FFF2-40B4-BE49-F238E27FC236}">
                  <a16:creationId xmlns:a16="http://schemas.microsoft.com/office/drawing/2014/main" id="{A26DBE58-1EEF-7EC4-D3A5-B10246675C9C}"/>
                </a:ext>
              </a:extLst>
            </p:cNvPr>
            <p:cNvSpPr/>
            <p:nvPr/>
          </p:nvSpPr>
          <p:spPr>
            <a:xfrm>
              <a:off x="7184256"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8" name="Freeform: Shape 297">
              <a:extLst>
                <a:ext uri="{FF2B5EF4-FFF2-40B4-BE49-F238E27FC236}">
                  <a16:creationId xmlns:a16="http://schemas.microsoft.com/office/drawing/2014/main" id="{6AA1E064-63C8-1297-7EC6-36662B55F15F}"/>
                </a:ext>
              </a:extLst>
            </p:cNvPr>
            <p:cNvSpPr/>
            <p:nvPr/>
          </p:nvSpPr>
          <p:spPr>
            <a:xfrm>
              <a:off x="6077862"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9" name="Graphic 200">
              <a:extLst>
                <a:ext uri="{FF2B5EF4-FFF2-40B4-BE49-F238E27FC236}">
                  <a16:creationId xmlns:a16="http://schemas.microsoft.com/office/drawing/2014/main" id="{BF0CCBCF-CE04-CFBB-B9BA-64E400774AE0}"/>
                </a:ext>
              </a:extLst>
            </p:cNvPr>
            <p:cNvGrpSpPr/>
            <p:nvPr/>
          </p:nvGrpSpPr>
          <p:grpSpPr>
            <a:xfrm>
              <a:off x="5461183" y="4393109"/>
              <a:ext cx="544128" cy="322759"/>
              <a:chOff x="5461183" y="4393109"/>
              <a:chExt cx="544128" cy="322759"/>
            </a:xfrm>
          </p:grpSpPr>
          <p:sp>
            <p:nvSpPr>
              <p:cNvPr id="300" name="Freeform: Shape 299">
                <a:extLst>
                  <a:ext uri="{FF2B5EF4-FFF2-40B4-BE49-F238E27FC236}">
                    <a16:creationId xmlns:a16="http://schemas.microsoft.com/office/drawing/2014/main" id="{D7E69EC9-E52B-AD40-DD2C-5BBF46EAA3D4}"/>
                  </a:ext>
                </a:extLst>
              </p:cNvPr>
              <p:cNvSpPr/>
              <p:nvPr/>
            </p:nvSpPr>
            <p:spPr>
              <a:xfrm>
                <a:off x="5461183"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1" name="TextBox 300">
                <a:extLst>
                  <a:ext uri="{FF2B5EF4-FFF2-40B4-BE49-F238E27FC236}">
                    <a16:creationId xmlns:a16="http://schemas.microsoft.com/office/drawing/2014/main" id="{C66C845C-8C2E-6F69-FB91-416C7271271E}"/>
                  </a:ext>
                </a:extLst>
              </p:cNvPr>
              <p:cNvSpPr txBox="1"/>
              <p:nvPr/>
            </p:nvSpPr>
            <p:spPr>
              <a:xfrm>
                <a:off x="5590891"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02" name="Freeform: Shape 301">
              <a:extLst>
                <a:ext uri="{FF2B5EF4-FFF2-40B4-BE49-F238E27FC236}">
                  <a16:creationId xmlns:a16="http://schemas.microsoft.com/office/drawing/2014/main" id="{FCBC413F-3DB8-BB46-6F71-693C833EB0FF}"/>
                </a:ext>
              </a:extLst>
            </p:cNvPr>
            <p:cNvSpPr/>
            <p:nvPr/>
          </p:nvSpPr>
          <p:spPr>
            <a:xfrm>
              <a:off x="5841347" y="4070860"/>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303" name="Graphic 200">
              <a:extLst>
                <a:ext uri="{FF2B5EF4-FFF2-40B4-BE49-F238E27FC236}">
                  <a16:creationId xmlns:a16="http://schemas.microsoft.com/office/drawing/2014/main" id="{A2198525-7335-D6D4-9330-EF4079372D97}"/>
                </a:ext>
              </a:extLst>
            </p:cNvPr>
            <p:cNvGrpSpPr/>
            <p:nvPr/>
          </p:nvGrpSpPr>
          <p:grpSpPr>
            <a:xfrm>
              <a:off x="6186688" y="4393109"/>
              <a:ext cx="544128" cy="322759"/>
              <a:chOff x="6186688" y="4393109"/>
              <a:chExt cx="544128" cy="322759"/>
            </a:xfrm>
          </p:grpSpPr>
          <p:sp>
            <p:nvSpPr>
              <p:cNvPr id="304" name="Freeform: Shape 303">
                <a:extLst>
                  <a:ext uri="{FF2B5EF4-FFF2-40B4-BE49-F238E27FC236}">
                    <a16:creationId xmlns:a16="http://schemas.microsoft.com/office/drawing/2014/main" id="{54D9E4BA-A7B8-2A68-5FEF-079A9BE7E3C6}"/>
                  </a:ext>
                </a:extLst>
              </p:cNvPr>
              <p:cNvSpPr/>
              <p:nvPr/>
            </p:nvSpPr>
            <p:spPr>
              <a:xfrm>
                <a:off x="6186688"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5" name="TextBox 304">
                <a:extLst>
                  <a:ext uri="{FF2B5EF4-FFF2-40B4-BE49-F238E27FC236}">
                    <a16:creationId xmlns:a16="http://schemas.microsoft.com/office/drawing/2014/main" id="{9ADB75CD-5BDE-245E-25C5-AB4B7BB98421}"/>
                  </a:ext>
                </a:extLst>
              </p:cNvPr>
              <p:cNvSpPr txBox="1"/>
              <p:nvPr/>
            </p:nvSpPr>
            <p:spPr>
              <a:xfrm>
                <a:off x="6320275" y="4438837"/>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06" name="Freeform: Shape 305">
              <a:extLst>
                <a:ext uri="{FF2B5EF4-FFF2-40B4-BE49-F238E27FC236}">
                  <a16:creationId xmlns:a16="http://schemas.microsoft.com/office/drawing/2014/main" id="{A7539721-BE11-6EFD-AC0F-C53C9128B0E8}"/>
                </a:ext>
              </a:extLst>
            </p:cNvPr>
            <p:cNvSpPr/>
            <p:nvPr/>
          </p:nvSpPr>
          <p:spPr>
            <a:xfrm>
              <a:off x="6108071" y="4070860"/>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307" name="Freeform: Shape 306">
              <a:extLst>
                <a:ext uri="{FF2B5EF4-FFF2-40B4-BE49-F238E27FC236}">
                  <a16:creationId xmlns:a16="http://schemas.microsoft.com/office/drawing/2014/main" id="{435E5A4A-6F1E-28BD-1F5B-9DAF1DC4D1F0}"/>
                </a:ext>
              </a:extLst>
            </p:cNvPr>
            <p:cNvSpPr/>
            <p:nvPr/>
          </p:nvSpPr>
          <p:spPr>
            <a:xfrm>
              <a:off x="5715110"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08" name="Graphic 200">
              <a:extLst>
                <a:ext uri="{FF2B5EF4-FFF2-40B4-BE49-F238E27FC236}">
                  <a16:creationId xmlns:a16="http://schemas.microsoft.com/office/drawing/2014/main" id="{6AAB8776-77A8-821B-00CA-79C367EACF79}"/>
                </a:ext>
              </a:extLst>
            </p:cNvPr>
            <p:cNvGrpSpPr/>
            <p:nvPr/>
          </p:nvGrpSpPr>
          <p:grpSpPr>
            <a:xfrm>
              <a:off x="5697980" y="4718297"/>
              <a:ext cx="70535" cy="317917"/>
              <a:chOff x="5697980" y="4718297"/>
              <a:chExt cx="70535" cy="317917"/>
            </a:xfrm>
          </p:grpSpPr>
          <p:sp>
            <p:nvSpPr>
              <p:cNvPr id="309" name="Freeform: Shape 308">
                <a:extLst>
                  <a:ext uri="{FF2B5EF4-FFF2-40B4-BE49-F238E27FC236}">
                    <a16:creationId xmlns:a16="http://schemas.microsoft.com/office/drawing/2014/main" id="{558E8A44-027D-47B2-E496-C6E75B81BD6A}"/>
                  </a:ext>
                </a:extLst>
              </p:cNvPr>
              <p:cNvSpPr/>
              <p:nvPr/>
            </p:nvSpPr>
            <p:spPr>
              <a:xfrm>
                <a:off x="5733247"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0" name="Freeform: Shape 309">
                <a:extLst>
                  <a:ext uri="{FF2B5EF4-FFF2-40B4-BE49-F238E27FC236}">
                    <a16:creationId xmlns:a16="http://schemas.microsoft.com/office/drawing/2014/main" id="{944BCEB9-604B-6D8B-5BB5-81311A0D72E5}"/>
                  </a:ext>
                </a:extLst>
              </p:cNvPr>
              <p:cNvSpPr/>
              <p:nvPr/>
            </p:nvSpPr>
            <p:spPr>
              <a:xfrm>
                <a:off x="5697980"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1" name="Graphic 200">
              <a:extLst>
                <a:ext uri="{FF2B5EF4-FFF2-40B4-BE49-F238E27FC236}">
                  <a16:creationId xmlns:a16="http://schemas.microsoft.com/office/drawing/2014/main" id="{6AA5A91C-F4A1-7046-5802-B950B1ACF275}"/>
                </a:ext>
              </a:extLst>
            </p:cNvPr>
            <p:cNvGrpSpPr/>
            <p:nvPr/>
          </p:nvGrpSpPr>
          <p:grpSpPr>
            <a:xfrm>
              <a:off x="5461183" y="5393662"/>
              <a:ext cx="544128" cy="322759"/>
              <a:chOff x="5461183" y="5393662"/>
              <a:chExt cx="544128" cy="322759"/>
            </a:xfrm>
          </p:grpSpPr>
          <p:sp>
            <p:nvSpPr>
              <p:cNvPr id="312" name="Freeform: Shape 311">
                <a:extLst>
                  <a:ext uri="{FF2B5EF4-FFF2-40B4-BE49-F238E27FC236}">
                    <a16:creationId xmlns:a16="http://schemas.microsoft.com/office/drawing/2014/main" id="{50D5128F-B9F2-94E1-8775-65527C403020}"/>
                  </a:ext>
                </a:extLst>
              </p:cNvPr>
              <p:cNvSpPr/>
              <p:nvPr/>
            </p:nvSpPr>
            <p:spPr>
              <a:xfrm>
                <a:off x="5461183"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13" name="TextBox 312">
                <a:extLst>
                  <a:ext uri="{FF2B5EF4-FFF2-40B4-BE49-F238E27FC236}">
                    <a16:creationId xmlns:a16="http://schemas.microsoft.com/office/drawing/2014/main" id="{8C368660-4C12-1885-03EB-95664999BB78}"/>
                  </a:ext>
                </a:extLst>
              </p:cNvPr>
              <p:cNvSpPr txBox="1"/>
              <p:nvPr/>
            </p:nvSpPr>
            <p:spPr>
              <a:xfrm>
                <a:off x="5594770" y="5439390"/>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14" name="Freeform: Shape 313">
              <a:extLst>
                <a:ext uri="{FF2B5EF4-FFF2-40B4-BE49-F238E27FC236}">
                  <a16:creationId xmlns:a16="http://schemas.microsoft.com/office/drawing/2014/main" id="{402007F9-2B17-28B8-12E6-FD0365BA97F6}"/>
                </a:ext>
              </a:extLst>
            </p:cNvPr>
            <p:cNvSpPr/>
            <p:nvPr/>
          </p:nvSpPr>
          <p:spPr>
            <a:xfrm>
              <a:off x="5733247"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grpSp>
          <p:nvGrpSpPr>
            <p:cNvPr id="315" name="Graphic 200">
              <a:extLst>
                <a:ext uri="{FF2B5EF4-FFF2-40B4-BE49-F238E27FC236}">
                  <a16:creationId xmlns:a16="http://schemas.microsoft.com/office/drawing/2014/main" id="{C8E46C4C-C623-4547-AAE1-6023137FA506}"/>
                </a:ext>
              </a:extLst>
            </p:cNvPr>
            <p:cNvGrpSpPr/>
            <p:nvPr/>
          </p:nvGrpSpPr>
          <p:grpSpPr>
            <a:xfrm>
              <a:off x="6423484" y="4718297"/>
              <a:ext cx="70535" cy="317917"/>
              <a:chOff x="6423484" y="4718297"/>
              <a:chExt cx="70535" cy="317917"/>
            </a:xfrm>
          </p:grpSpPr>
          <p:sp>
            <p:nvSpPr>
              <p:cNvPr id="316" name="Freeform: Shape 315">
                <a:extLst>
                  <a:ext uri="{FF2B5EF4-FFF2-40B4-BE49-F238E27FC236}">
                    <a16:creationId xmlns:a16="http://schemas.microsoft.com/office/drawing/2014/main" id="{F0D2C6F2-4DD5-BE56-D48C-708D98F9E862}"/>
                  </a:ext>
                </a:extLst>
              </p:cNvPr>
              <p:cNvSpPr/>
              <p:nvPr/>
            </p:nvSpPr>
            <p:spPr>
              <a:xfrm>
                <a:off x="6458752"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7" name="Freeform: Shape 316">
                <a:extLst>
                  <a:ext uri="{FF2B5EF4-FFF2-40B4-BE49-F238E27FC236}">
                    <a16:creationId xmlns:a16="http://schemas.microsoft.com/office/drawing/2014/main" id="{6FEFD90B-72AF-FD7C-A726-7C2C488FE5FD}"/>
                  </a:ext>
                </a:extLst>
              </p:cNvPr>
              <p:cNvSpPr/>
              <p:nvPr/>
            </p:nvSpPr>
            <p:spPr>
              <a:xfrm>
                <a:off x="6423484"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8" name="Graphic 200">
              <a:extLst>
                <a:ext uri="{FF2B5EF4-FFF2-40B4-BE49-F238E27FC236}">
                  <a16:creationId xmlns:a16="http://schemas.microsoft.com/office/drawing/2014/main" id="{C104B952-3C80-FD2B-A29C-D740EAF5FE7E}"/>
                </a:ext>
              </a:extLst>
            </p:cNvPr>
            <p:cNvGrpSpPr/>
            <p:nvPr/>
          </p:nvGrpSpPr>
          <p:grpSpPr>
            <a:xfrm>
              <a:off x="6473403" y="4678150"/>
              <a:ext cx="531512" cy="366510"/>
              <a:chOff x="6473403" y="4678150"/>
              <a:chExt cx="531512" cy="366510"/>
            </a:xfrm>
          </p:grpSpPr>
          <p:sp>
            <p:nvSpPr>
              <p:cNvPr id="319" name="Freeform: Shape 318">
                <a:extLst>
                  <a:ext uri="{FF2B5EF4-FFF2-40B4-BE49-F238E27FC236}">
                    <a16:creationId xmlns:a16="http://schemas.microsoft.com/office/drawing/2014/main" id="{68B77536-3F46-4B83-9E58-A6984938643C}"/>
                  </a:ext>
                </a:extLst>
              </p:cNvPr>
              <p:cNvSpPr/>
              <p:nvPr/>
            </p:nvSpPr>
            <p:spPr>
              <a:xfrm>
                <a:off x="6554448" y="4678150"/>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320" name="Freeform: Shape 319">
                <a:extLst>
                  <a:ext uri="{FF2B5EF4-FFF2-40B4-BE49-F238E27FC236}">
                    <a16:creationId xmlns:a16="http://schemas.microsoft.com/office/drawing/2014/main" id="{745CFF76-4FD3-95C7-DDDC-EC6AD8C3994E}"/>
                  </a:ext>
                </a:extLst>
              </p:cNvPr>
              <p:cNvSpPr/>
              <p:nvPr/>
            </p:nvSpPr>
            <p:spPr>
              <a:xfrm>
                <a:off x="6473403" y="4964930"/>
                <a:ext cx="101258" cy="79730"/>
              </a:xfrm>
              <a:custGeom>
                <a:avLst/>
                <a:gdLst>
                  <a:gd name="connsiteX0" fmla="*/ 101262 w 101258"/>
                  <a:gd name="connsiteY0" fmla="*/ 50292 h 79730"/>
                  <a:gd name="connsiteX1" fmla="*/ 4 w 101258"/>
                  <a:gd name="connsiteY1" fmla="*/ 80408 h 79730"/>
                  <a:gd name="connsiteX2" fmla="*/ 58054 w 101258"/>
                  <a:gd name="connsiteY2" fmla="*/ 677 h 79730"/>
                  <a:gd name="connsiteX3" fmla="*/ 101262 w 101258"/>
                  <a:gd name="connsiteY3" fmla="*/ 50292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2"/>
                    </a:moveTo>
                    <a:lnTo>
                      <a:pt x="4" y="80408"/>
                    </a:lnTo>
                    <a:lnTo>
                      <a:pt x="58054" y="677"/>
                    </a:lnTo>
                    <a:lnTo>
                      <a:pt x="101262" y="50292"/>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21" name="Freeform: Shape 320">
              <a:extLst>
                <a:ext uri="{FF2B5EF4-FFF2-40B4-BE49-F238E27FC236}">
                  <a16:creationId xmlns:a16="http://schemas.microsoft.com/office/drawing/2014/main" id="{FCCD1FBA-BBAA-2125-717D-1164ED144EDC}"/>
                </a:ext>
              </a:extLst>
            </p:cNvPr>
            <p:cNvSpPr/>
            <p:nvPr/>
          </p:nvSpPr>
          <p:spPr>
            <a:xfrm>
              <a:off x="6803366"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22" name="Graphic 200">
              <a:extLst>
                <a:ext uri="{FF2B5EF4-FFF2-40B4-BE49-F238E27FC236}">
                  <a16:creationId xmlns:a16="http://schemas.microsoft.com/office/drawing/2014/main" id="{E6EDEB9E-A2FC-D1E5-4E05-077BE84BDB39}"/>
                </a:ext>
              </a:extLst>
            </p:cNvPr>
            <p:cNvGrpSpPr/>
            <p:nvPr/>
          </p:nvGrpSpPr>
          <p:grpSpPr>
            <a:xfrm>
              <a:off x="6831560" y="2703483"/>
              <a:ext cx="243860" cy="336305"/>
              <a:chOff x="6831560" y="2703483"/>
              <a:chExt cx="243860" cy="336305"/>
            </a:xfrm>
          </p:grpSpPr>
          <p:sp>
            <p:nvSpPr>
              <p:cNvPr id="323" name="Freeform: Shape 322">
                <a:extLst>
                  <a:ext uri="{FF2B5EF4-FFF2-40B4-BE49-F238E27FC236}">
                    <a16:creationId xmlns:a16="http://schemas.microsoft.com/office/drawing/2014/main" id="{C9050157-E6A8-8056-4906-22D4BAA6539A}"/>
                  </a:ext>
                </a:extLst>
              </p:cNvPr>
              <p:cNvSpPr/>
              <p:nvPr/>
            </p:nvSpPr>
            <p:spPr>
              <a:xfrm>
                <a:off x="6887233"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24" name="Freeform: Shape 323">
                <a:extLst>
                  <a:ext uri="{FF2B5EF4-FFF2-40B4-BE49-F238E27FC236}">
                    <a16:creationId xmlns:a16="http://schemas.microsoft.com/office/drawing/2014/main" id="{1D510E18-FC7F-8974-A3DD-1379AACD3DCD}"/>
                  </a:ext>
                </a:extLst>
              </p:cNvPr>
              <p:cNvSpPr/>
              <p:nvPr/>
            </p:nvSpPr>
            <p:spPr>
              <a:xfrm>
                <a:off x="6831560"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25" name="Graphic 200">
              <a:extLst>
                <a:ext uri="{FF2B5EF4-FFF2-40B4-BE49-F238E27FC236}">
                  <a16:creationId xmlns:a16="http://schemas.microsoft.com/office/drawing/2014/main" id="{7A0FA8A6-F619-3E3C-9A4A-F7239D9D8809}"/>
                </a:ext>
              </a:extLst>
            </p:cNvPr>
            <p:cNvGrpSpPr/>
            <p:nvPr/>
          </p:nvGrpSpPr>
          <p:grpSpPr>
            <a:xfrm>
              <a:off x="6186688" y="3392556"/>
              <a:ext cx="544128" cy="322759"/>
              <a:chOff x="6186688" y="3392556"/>
              <a:chExt cx="544128" cy="322759"/>
            </a:xfrm>
          </p:grpSpPr>
          <p:sp>
            <p:nvSpPr>
              <p:cNvPr id="326" name="Freeform: Shape 325">
                <a:extLst>
                  <a:ext uri="{FF2B5EF4-FFF2-40B4-BE49-F238E27FC236}">
                    <a16:creationId xmlns:a16="http://schemas.microsoft.com/office/drawing/2014/main" id="{C9C48EEE-F7C3-34D8-E6F5-C13CD6DB9899}"/>
                  </a:ext>
                </a:extLst>
              </p:cNvPr>
              <p:cNvSpPr/>
              <p:nvPr/>
            </p:nvSpPr>
            <p:spPr>
              <a:xfrm>
                <a:off x="6186688"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27" name="TextBox 326">
                <a:extLst>
                  <a:ext uri="{FF2B5EF4-FFF2-40B4-BE49-F238E27FC236}">
                    <a16:creationId xmlns:a16="http://schemas.microsoft.com/office/drawing/2014/main" id="{36FB3121-D96D-A377-E03F-8F8079A8E720}"/>
                  </a:ext>
                </a:extLst>
              </p:cNvPr>
              <p:cNvSpPr txBox="1"/>
              <p:nvPr/>
            </p:nvSpPr>
            <p:spPr>
              <a:xfrm>
                <a:off x="6316395"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28" name="Freeform: Shape 327">
              <a:extLst>
                <a:ext uri="{FF2B5EF4-FFF2-40B4-BE49-F238E27FC236}">
                  <a16:creationId xmlns:a16="http://schemas.microsoft.com/office/drawing/2014/main" id="{73DC242D-8EF3-2E7D-5DFA-31BDBD810C46}"/>
                </a:ext>
              </a:extLst>
            </p:cNvPr>
            <p:cNvSpPr/>
            <p:nvPr/>
          </p:nvSpPr>
          <p:spPr>
            <a:xfrm>
              <a:off x="6566852"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29" name="Graphic 200">
              <a:extLst>
                <a:ext uri="{FF2B5EF4-FFF2-40B4-BE49-F238E27FC236}">
                  <a16:creationId xmlns:a16="http://schemas.microsoft.com/office/drawing/2014/main" id="{17B1271A-81C5-7669-FC84-6DAD47C604B0}"/>
                </a:ext>
              </a:extLst>
            </p:cNvPr>
            <p:cNvGrpSpPr/>
            <p:nvPr/>
          </p:nvGrpSpPr>
          <p:grpSpPr>
            <a:xfrm>
              <a:off x="6912192" y="3392556"/>
              <a:ext cx="544128" cy="322759"/>
              <a:chOff x="6912192" y="3392556"/>
              <a:chExt cx="544128" cy="322759"/>
            </a:xfrm>
          </p:grpSpPr>
          <p:sp>
            <p:nvSpPr>
              <p:cNvPr id="330" name="Freeform: Shape 329">
                <a:extLst>
                  <a:ext uri="{FF2B5EF4-FFF2-40B4-BE49-F238E27FC236}">
                    <a16:creationId xmlns:a16="http://schemas.microsoft.com/office/drawing/2014/main" id="{B715E662-1A9A-077E-AC4D-4C7421B3463A}"/>
                  </a:ext>
                </a:extLst>
              </p:cNvPr>
              <p:cNvSpPr/>
              <p:nvPr/>
            </p:nvSpPr>
            <p:spPr>
              <a:xfrm>
                <a:off x="6912192"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31" name="TextBox 330">
                <a:extLst>
                  <a:ext uri="{FF2B5EF4-FFF2-40B4-BE49-F238E27FC236}">
                    <a16:creationId xmlns:a16="http://schemas.microsoft.com/office/drawing/2014/main" id="{D20FF306-CF2A-3D72-0567-9FEB3892CB60}"/>
                  </a:ext>
                </a:extLst>
              </p:cNvPr>
              <p:cNvSpPr txBox="1"/>
              <p:nvPr/>
            </p:nvSpPr>
            <p:spPr>
              <a:xfrm>
                <a:off x="704577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32" name="Freeform: Shape 331">
              <a:extLst>
                <a:ext uri="{FF2B5EF4-FFF2-40B4-BE49-F238E27FC236}">
                  <a16:creationId xmlns:a16="http://schemas.microsoft.com/office/drawing/2014/main" id="{8E0A828C-9AF1-0522-1342-5C756BD92C92}"/>
                </a:ext>
              </a:extLst>
            </p:cNvPr>
            <p:cNvSpPr/>
            <p:nvPr/>
          </p:nvSpPr>
          <p:spPr>
            <a:xfrm>
              <a:off x="6833575"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33" name="Graphic 200">
              <a:extLst>
                <a:ext uri="{FF2B5EF4-FFF2-40B4-BE49-F238E27FC236}">
                  <a16:creationId xmlns:a16="http://schemas.microsoft.com/office/drawing/2014/main" id="{DDC2C750-CB71-551C-B48C-3635FEA79A3D}"/>
                </a:ext>
              </a:extLst>
            </p:cNvPr>
            <p:cNvGrpSpPr/>
            <p:nvPr/>
          </p:nvGrpSpPr>
          <p:grpSpPr>
            <a:xfrm>
              <a:off x="7874493" y="2717191"/>
              <a:ext cx="70535" cy="317917"/>
              <a:chOff x="7874493" y="2717191"/>
              <a:chExt cx="70535" cy="317917"/>
            </a:xfrm>
          </p:grpSpPr>
          <p:sp>
            <p:nvSpPr>
              <p:cNvPr id="334" name="Freeform: Shape 333">
                <a:extLst>
                  <a:ext uri="{FF2B5EF4-FFF2-40B4-BE49-F238E27FC236}">
                    <a16:creationId xmlns:a16="http://schemas.microsoft.com/office/drawing/2014/main" id="{8EFFDBAB-9B7B-483F-2332-426EADFB288D}"/>
                  </a:ext>
                </a:extLst>
              </p:cNvPr>
              <p:cNvSpPr/>
              <p:nvPr/>
            </p:nvSpPr>
            <p:spPr>
              <a:xfrm>
                <a:off x="7909761"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35" name="Freeform: Shape 334">
                <a:extLst>
                  <a:ext uri="{FF2B5EF4-FFF2-40B4-BE49-F238E27FC236}">
                    <a16:creationId xmlns:a16="http://schemas.microsoft.com/office/drawing/2014/main" id="{82108507-DDAC-106B-6CDA-C61378AAAF9B}"/>
                  </a:ext>
                </a:extLst>
              </p:cNvPr>
              <p:cNvSpPr/>
              <p:nvPr/>
            </p:nvSpPr>
            <p:spPr>
              <a:xfrm>
                <a:off x="7874493" y="2945454"/>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6" name="Graphic 200">
              <a:extLst>
                <a:ext uri="{FF2B5EF4-FFF2-40B4-BE49-F238E27FC236}">
                  <a16:creationId xmlns:a16="http://schemas.microsoft.com/office/drawing/2014/main" id="{5CDC1968-5575-A907-50AB-91A202D9DB0B}"/>
                </a:ext>
              </a:extLst>
            </p:cNvPr>
            <p:cNvGrpSpPr/>
            <p:nvPr/>
          </p:nvGrpSpPr>
          <p:grpSpPr>
            <a:xfrm>
              <a:off x="6106056" y="3704036"/>
              <a:ext cx="243860" cy="336306"/>
              <a:chOff x="6106056" y="3704036"/>
              <a:chExt cx="243860" cy="336306"/>
            </a:xfrm>
          </p:grpSpPr>
          <p:sp>
            <p:nvSpPr>
              <p:cNvPr id="337" name="Freeform: Shape 336">
                <a:extLst>
                  <a:ext uri="{FF2B5EF4-FFF2-40B4-BE49-F238E27FC236}">
                    <a16:creationId xmlns:a16="http://schemas.microsoft.com/office/drawing/2014/main" id="{EBA13754-C2CD-7597-6738-8342902C60ED}"/>
                  </a:ext>
                </a:extLst>
              </p:cNvPr>
              <p:cNvSpPr/>
              <p:nvPr/>
            </p:nvSpPr>
            <p:spPr>
              <a:xfrm>
                <a:off x="6161728" y="3704036"/>
                <a:ext cx="188187" cy="259525"/>
              </a:xfrm>
              <a:custGeom>
                <a:avLst/>
                <a:gdLst>
                  <a:gd name="connsiteX0" fmla="*/ 188192 w 188187"/>
                  <a:gd name="connsiteY0" fmla="*/ 677 h 259525"/>
                  <a:gd name="connsiteX1" fmla="*/ 4 w 188187"/>
                  <a:gd name="connsiteY1" fmla="*/ 260203 h 259525"/>
                </a:gdLst>
                <a:ahLst/>
                <a:cxnLst>
                  <a:cxn ang="0">
                    <a:pos x="connsiteX0" y="connsiteY0"/>
                  </a:cxn>
                  <a:cxn ang="0">
                    <a:pos x="connsiteX1" y="connsiteY1"/>
                  </a:cxn>
                </a:cxnLst>
                <a:rect l="l" t="t" r="r" b="b"/>
                <a:pathLst>
                  <a:path w="188187" h="259525">
                    <a:moveTo>
                      <a:pt x="188192" y="677"/>
                    </a:moveTo>
                    <a:cubicBezTo>
                      <a:pt x="126907" y="85186"/>
                      <a:pt x="52412" y="187931"/>
                      <a:pt x="4" y="260203"/>
                    </a:cubicBezTo>
                  </a:path>
                </a:pathLst>
              </a:custGeom>
              <a:noFill/>
              <a:ln w="10067" cap="flat">
                <a:solidFill>
                  <a:srgbClr val="000000"/>
                </a:solidFill>
                <a:prstDash val="solid"/>
                <a:miter/>
              </a:ln>
            </p:spPr>
            <p:txBody>
              <a:bodyPr rtlCol="0" anchor="ctr"/>
              <a:lstStyle/>
              <a:p>
                <a:endParaRPr lang="LID4096"/>
              </a:p>
            </p:txBody>
          </p:sp>
          <p:sp>
            <p:nvSpPr>
              <p:cNvPr id="338" name="Freeform: Shape 337">
                <a:extLst>
                  <a:ext uri="{FF2B5EF4-FFF2-40B4-BE49-F238E27FC236}">
                    <a16:creationId xmlns:a16="http://schemas.microsoft.com/office/drawing/2014/main" id="{28A449E4-2389-6823-6BFC-39FC9AA8D195}"/>
                  </a:ext>
                </a:extLst>
              </p:cNvPr>
              <p:cNvSpPr/>
              <p:nvPr/>
            </p:nvSpPr>
            <p:spPr>
              <a:xfrm>
                <a:off x="6106056" y="3947997"/>
                <a:ext cx="84259" cy="92344"/>
              </a:xfrm>
              <a:custGeom>
                <a:avLst/>
                <a:gdLst>
                  <a:gd name="connsiteX0" fmla="*/ 84263 w 84259"/>
                  <a:gd name="connsiteY0" fmla="*/ 34692 h 92344"/>
                  <a:gd name="connsiteX1" fmla="*/ 4 w 84259"/>
                  <a:gd name="connsiteY1" fmla="*/ 93022 h 92344"/>
                  <a:gd name="connsiteX2" fmla="*/ 24994 w 84259"/>
                  <a:gd name="connsiteY2" fmla="*/ 677 h 92344"/>
                  <a:gd name="connsiteX3" fmla="*/ 84263 w 84259"/>
                  <a:gd name="connsiteY3" fmla="*/ 34692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692"/>
                    </a:moveTo>
                    <a:lnTo>
                      <a:pt x="4" y="93022"/>
                    </a:lnTo>
                    <a:lnTo>
                      <a:pt x="24994" y="677"/>
                    </a:lnTo>
                    <a:lnTo>
                      <a:pt x="84263" y="34692"/>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9" name="Graphic 200">
              <a:extLst>
                <a:ext uri="{FF2B5EF4-FFF2-40B4-BE49-F238E27FC236}">
                  <a16:creationId xmlns:a16="http://schemas.microsoft.com/office/drawing/2014/main" id="{125B2D85-F7CB-C9D7-475D-5E49A4170C6B}"/>
                </a:ext>
              </a:extLst>
            </p:cNvPr>
            <p:cNvGrpSpPr/>
            <p:nvPr/>
          </p:nvGrpSpPr>
          <p:grpSpPr>
            <a:xfrm>
              <a:off x="7148989" y="3717744"/>
              <a:ext cx="70535" cy="317917"/>
              <a:chOff x="7148989" y="3717744"/>
              <a:chExt cx="70535" cy="317917"/>
            </a:xfrm>
          </p:grpSpPr>
          <p:sp>
            <p:nvSpPr>
              <p:cNvPr id="340" name="Freeform: Shape 339">
                <a:extLst>
                  <a:ext uri="{FF2B5EF4-FFF2-40B4-BE49-F238E27FC236}">
                    <a16:creationId xmlns:a16="http://schemas.microsoft.com/office/drawing/2014/main" id="{3C41C962-6273-751C-D1B2-48164758D436}"/>
                  </a:ext>
                </a:extLst>
              </p:cNvPr>
              <p:cNvSpPr/>
              <p:nvPr/>
            </p:nvSpPr>
            <p:spPr>
              <a:xfrm>
                <a:off x="7184256"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41" name="Freeform: Shape 340">
                <a:extLst>
                  <a:ext uri="{FF2B5EF4-FFF2-40B4-BE49-F238E27FC236}">
                    <a16:creationId xmlns:a16="http://schemas.microsoft.com/office/drawing/2014/main" id="{1C74F822-E6F8-AC50-B473-3B3C31368223}"/>
                  </a:ext>
                </a:extLst>
              </p:cNvPr>
              <p:cNvSpPr/>
              <p:nvPr/>
            </p:nvSpPr>
            <p:spPr>
              <a:xfrm>
                <a:off x="7148989" y="394600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42" name="Freeform: Shape 341">
              <a:extLst>
                <a:ext uri="{FF2B5EF4-FFF2-40B4-BE49-F238E27FC236}">
                  <a16:creationId xmlns:a16="http://schemas.microsoft.com/office/drawing/2014/main" id="{E090ECFC-96C4-B903-B0F8-F9AA950D608D}"/>
                </a:ext>
              </a:extLst>
            </p:cNvPr>
            <p:cNvSpPr/>
            <p:nvPr/>
          </p:nvSpPr>
          <p:spPr>
            <a:xfrm>
              <a:off x="5352357"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43" name="Graphic 200">
              <a:extLst>
                <a:ext uri="{FF2B5EF4-FFF2-40B4-BE49-F238E27FC236}">
                  <a16:creationId xmlns:a16="http://schemas.microsoft.com/office/drawing/2014/main" id="{F7494FD7-E180-0B23-6497-293D69DBD4C1}"/>
                </a:ext>
              </a:extLst>
            </p:cNvPr>
            <p:cNvGrpSpPr/>
            <p:nvPr/>
          </p:nvGrpSpPr>
          <p:grpSpPr>
            <a:xfrm>
              <a:off x="5380551" y="2703483"/>
              <a:ext cx="243860" cy="336305"/>
              <a:chOff x="5380551" y="2703483"/>
              <a:chExt cx="243860" cy="336305"/>
            </a:xfrm>
          </p:grpSpPr>
          <p:sp>
            <p:nvSpPr>
              <p:cNvPr id="344" name="Freeform: Shape 343">
                <a:extLst>
                  <a:ext uri="{FF2B5EF4-FFF2-40B4-BE49-F238E27FC236}">
                    <a16:creationId xmlns:a16="http://schemas.microsoft.com/office/drawing/2014/main" id="{FD67C614-5D46-6C85-9B86-7479BD301CDB}"/>
                  </a:ext>
                </a:extLst>
              </p:cNvPr>
              <p:cNvSpPr/>
              <p:nvPr/>
            </p:nvSpPr>
            <p:spPr>
              <a:xfrm>
                <a:off x="5436224"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45" name="Freeform: Shape 344">
                <a:extLst>
                  <a:ext uri="{FF2B5EF4-FFF2-40B4-BE49-F238E27FC236}">
                    <a16:creationId xmlns:a16="http://schemas.microsoft.com/office/drawing/2014/main" id="{26A69D74-70D6-3514-D455-C2C18B5A389E}"/>
                  </a:ext>
                </a:extLst>
              </p:cNvPr>
              <p:cNvSpPr/>
              <p:nvPr/>
            </p:nvSpPr>
            <p:spPr>
              <a:xfrm>
                <a:off x="5380551"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46" name="Graphic 200">
              <a:extLst>
                <a:ext uri="{FF2B5EF4-FFF2-40B4-BE49-F238E27FC236}">
                  <a16:creationId xmlns:a16="http://schemas.microsoft.com/office/drawing/2014/main" id="{BA580D22-5FF6-497B-0946-B667DEAB565D}"/>
                </a:ext>
              </a:extLst>
            </p:cNvPr>
            <p:cNvGrpSpPr/>
            <p:nvPr/>
          </p:nvGrpSpPr>
          <p:grpSpPr>
            <a:xfrm>
              <a:off x="4735679" y="3392556"/>
              <a:ext cx="544128" cy="322759"/>
              <a:chOff x="4735679" y="3392556"/>
              <a:chExt cx="544128" cy="322759"/>
            </a:xfrm>
          </p:grpSpPr>
          <p:sp>
            <p:nvSpPr>
              <p:cNvPr id="347" name="Freeform: Shape 346">
                <a:extLst>
                  <a:ext uri="{FF2B5EF4-FFF2-40B4-BE49-F238E27FC236}">
                    <a16:creationId xmlns:a16="http://schemas.microsoft.com/office/drawing/2014/main" id="{59ACDAC4-E93C-5A8A-AD7A-23926D336920}"/>
                  </a:ext>
                </a:extLst>
              </p:cNvPr>
              <p:cNvSpPr/>
              <p:nvPr/>
            </p:nvSpPr>
            <p:spPr>
              <a:xfrm>
                <a:off x="4735679"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48" name="TextBox 347">
                <a:extLst>
                  <a:ext uri="{FF2B5EF4-FFF2-40B4-BE49-F238E27FC236}">
                    <a16:creationId xmlns:a16="http://schemas.microsoft.com/office/drawing/2014/main" id="{01DF1F35-045D-EF08-B847-15290F66C11F}"/>
                  </a:ext>
                </a:extLst>
              </p:cNvPr>
              <p:cNvSpPr txBox="1"/>
              <p:nvPr/>
            </p:nvSpPr>
            <p:spPr>
              <a:xfrm>
                <a:off x="486538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49" name="Freeform: Shape 348">
              <a:extLst>
                <a:ext uri="{FF2B5EF4-FFF2-40B4-BE49-F238E27FC236}">
                  <a16:creationId xmlns:a16="http://schemas.microsoft.com/office/drawing/2014/main" id="{85FAD504-4E35-ED27-1D67-D87C5214C4E0}"/>
                </a:ext>
              </a:extLst>
            </p:cNvPr>
            <p:cNvSpPr/>
            <p:nvPr/>
          </p:nvSpPr>
          <p:spPr>
            <a:xfrm>
              <a:off x="5115843"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50" name="Graphic 200">
              <a:extLst>
                <a:ext uri="{FF2B5EF4-FFF2-40B4-BE49-F238E27FC236}">
                  <a16:creationId xmlns:a16="http://schemas.microsoft.com/office/drawing/2014/main" id="{E383EEB9-7509-25E6-1A3E-CDF5E93333FE}"/>
                </a:ext>
              </a:extLst>
            </p:cNvPr>
            <p:cNvGrpSpPr/>
            <p:nvPr/>
          </p:nvGrpSpPr>
          <p:grpSpPr>
            <a:xfrm>
              <a:off x="5461183" y="3392556"/>
              <a:ext cx="544128" cy="322759"/>
              <a:chOff x="5461183" y="3392556"/>
              <a:chExt cx="544128" cy="322759"/>
            </a:xfrm>
          </p:grpSpPr>
          <p:sp>
            <p:nvSpPr>
              <p:cNvPr id="351" name="Freeform: Shape 350">
                <a:extLst>
                  <a:ext uri="{FF2B5EF4-FFF2-40B4-BE49-F238E27FC236}">
                    <a16:creationId xmlns:a16="http://schemas.microsoft.com/office/drawing/2014/main" id="{6BBD7C37-B3FC-EA48-0D0E-B8A41075E040}"/>
                  </a:ext>
                </a:extLst>
              </p:cNvPr>
              <p:cNvSpPr/>
              <p:nvPr/>
            </p:nvSpPr>
            <p:spPr>
              <a:xfrm>
                <a:off x="5461183"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52" name="TextBox 351">
                <a:extLst>
                  <a:ext uri="{FF2B5EF4-FFF2-40B4-BE49-F238E27FC236}">
                    <a16:creationId xmlns:a16="http://schemas.microsoft.com/office/drawing/2014/main" id="{3BE7C9EF-59A2-1DD0-DE23-BDEA7F56A811}"/>
                  </a:ext>
                </a:extLst>
              </p:cNvPr>
              <p:cNvSpPr txBox="1"/>
              <p:nvPr/>
            </p:nvSpPr>
            <p:spPr>
              <a:xfrm>
                <a:off x="5594770"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53" name="Freeform: Shape 352">
              <a:extLst>
                <a:ext uri="{FF2B5EF4-FFF2-40B4-BE49-F238E27FC236}">
                  <a16:creationId xmlns:a16="http://schemas.microsoft.com/office/drawing/2014/main" id="{D0431741-C5D3-C43D-7C34-47EAEF428FF3}"/>
                </a:ext>
              </a:extLst>
            </p:cNvPr>
            <p:cNvSpPr/>
            <p:nvPr/>
          </p:nvSpPr>
          <p:spPr>
            <a:xfrm>
              <a:off x="5382567"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54" name="Graphic 200">
              <a:extLst>
                <a:ext uri="{FF2B5EF4-FFF2-40B4-BE49-F238E27FC236}">
                  <a16:creationId xmlns:a16="http://schemas.microsoft.com/office/drawing/2014/main" id="{5A492FDB-B536-D352-5C6A-C7FE8E8F3299}"/>
                </a:ext>
              </a:extLst>
            </p:cNvPr>
            <p:cNvGrpSpPr/>
            <p:nvPr/>
          </p:nvGrpSpPr>
          <p:grpSpPr>
            <a:xfrm>
              <a:off x="6567587" y="2703483"/>
              <a:ext cx="243860" cy="336305"/>
              <a:chOff x="6567587" y="2703483"/>
              <a:chExt cx="243860" cy="336305"/>
            </a:xfrm>
          </p:grpSpPr>
          <p:sp>
            <p:nvSpPr>
              <p:cNvPr id="355" name="Freeform: Shape 354">
                <a:extLst>
                  <a:ext uri="{FF2B5EF4-FFF2-40B4-BE49-F238E27FC236}">
                    <a16:creationId xmlns:a16="http://schemas.microsoft.com/office/drawing/2014/main" id="{FF13D68C-9267-BF25-B952-59F227FE36B3}"/>
                  </a:ext>
                </a:extLst>
              </p:cNvPr>
              <p:cNvSpPr/>
              <p:nvPr/>
            </p:nvSpPr>
            <p:spPr>
              <a:xfrm>
                <a:off x="6567587"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8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56" name="Freeform: Shape 355">
                <a:extLst>
                  <a:ext uri="{FF2B5EF4-FFF2-40B4-BE49-F238E27FC236}">
                    <a16:creationId xmlns:a16="http://schemas.microsoft.com/office/drawing/2014/main" id="{87CA6BD1-7568-3217-DD61-19465867B4B5}"/>
                  </a:ext>
                </a:extLst>
              </p:cNvPr>
              <p:cNvSpPr/>
              <p:nvPr/>
            </p:nvSpPr>
            <p:spPr>
              <a:xfrm>
                <a:off x="6727188"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57" name="Freeform: Shape 356">
              <a:extLst>
                <a:ext uri="{FF2B5EF4-FFF2-40B4-BE49-F238E27FC236}">
                  <a16:creationId xmlns:a16="http://schemas.microsoft.com/office/drawing/2014/main" id="{257D19CF-BDAE-67BB-D9C3-55E4F9494412}"/>
                </a:ext>
              </a:extLst>
            </p:cNvPr>
            <p:cNvSpPr/>
            <p:nvPr/>
          </p:nvSpPr>
          <p:spPr>
            <a:xfrm>
              <a:off x="4989605"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58" name="Graphic 200">
              <a:extLst>
                <a:ext uri="{FF2B5EF4-FFF2-40B4-BE49-F238E27FC236}">
                  <a16:creationId xmlns:a16="http://schemas.microsoft.com/office/drawing/2014/main" id="{1D2CD747-44A6-EEB9-F545-3520573793DE}"/>
                </a:ext>
              </a:extLst>
            </p:cNvPr>
            <p:cNvGrpSpPr/>
            <p:nvPr/>
          </p:nvGrpSpPr>
          <p:grpSpPr>
            <a:xfrm>
              <a:off x="4972476" y="3717744"/>
              <a:ext cx="70534" cy="317917"/>
              <a:chOff x="4972476" y="3717744"/>
              <a:chExt cx="70534" cy="317917"/>
            </a:xfrm>
          </p:grpSpPr>
          <p:sp>
            <p:nvSpPr>
              <p:cNvPr id="359" name="Freeform: Shape 358">
                <a:extLst>
                  <a:ext uri="{FF2B5EF4-FFF2-40B4-BE49-F238E27FC236}">
                    <a16:creationId xmlns:a16="http://schemas.microsoft.com/office/drawing/2014/main" id="{65769391-0942-31BF-9E98-F1AD43F6D0D7}"/>
                  </a:ext>
                </a:extLst>
              </p:cNvPr>
              <p:cNvSpPr/>
              <p:nvPr/>
            </p:nvSpPr>
            <p:spPr>
              <a:xfrm>
                <a:off x="5007743"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60" name="Freeform: Shape 359">
                <a:extLst>
                  <a:ext uri="{FF2B5EF4-FFF2-40B4-BE49-F238E27FC236}">
                    <a16:creationId xmlns:a16="http://schemas.microsoft.com/office/drawing/2014/main" id="{B2F203AF-4D06-3E3E-4BE6-874AE6A353FE}"/>
                  </a:ext>
                </a:extLst>
              </p:cNvPr>
              <p:cNvSpPr/>
              <p:nvPr/>
            </p:nvSpPr>
            <p:spPr>
              <a:xfrm>
                <a:off x="4972476" y="3946007"/>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61" name="Graphic 200">
              <a:extLst>
                <a:ext uri="{FF2B5EF4-FFF2-40B4-BE49-F238E27FC236}">
                  <a16:creationId xmlns:a16="http://schemas.microsoft.com/office/drawing/2014/main" id="{21A4EC59-628D-F623-FAC9-8FA4243D1E9C}"/>
                </a:ext>
              </a:extLst>
            </p:cNvPr>
            <p:cNvGrpSpPr/>
            <p:nvPr/>
          </p:nvGrpSpPr>
          <p:grpSpPr>
            <a:xfrm>
              <a:off x="4735679" y="4393109"/>
              <a:ext cx="544128" cy="322759"/>
              <a:chOff x="4735679" y="4393109"/>
              <a:chExt cx="544128" cy="322759"/>
            </a:xfrm>
          </p:grpSpPr>
          <p:sp>
            <p:nvSpPr>
              <p:cNvPr id="362" name="Freeform: Shape 361">
                <a:extLst>
                  <a:ext uri="{FF2B5EF4-FFF2-40B4-BE49-F238E27FC236}">
                    <a16:creationId xmlns:a16="http://schemas.microsoft.com/office/drawing/2014/main" id="{20CE4ED3-DDCF-6C2F-07AF-7A9622E4C5E9}"/>
                  </a:ext>
                </a:extLst>
              </p:cNvPr>
              <p:cNvSpPr/>
              <p:nvPr/>
            </p:nvSpPr>
            <p:spPr>
              <a:xfrm>
                <a:off x="4735679"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63" name="TextBox 362">
                <a:extLst>
                  <a:ext uri="{FF2B5EF4-FFF2-40B4-BE49-F238E27FC236}">
                    <a16:creationId xmlns:a16="http://schemas.microsoft.com/office/drawing/2014/main" id="{EBCB5C40-B87E-AAEE-B5CA-1217078CFB25}"/>
                  </a:ext>
                </a:extLst>
              </p:cNvPr>
              <p:cNvSpPr txBox="1"/>
              <p:nvPr/>
            </p:nvSpPr>
            <p:spPr>
              <a:xfrm>
                <a:off x="4869263" y="4438837"/>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64" name="Freeform: Shape 363">
              <a:extLst>
                <a:ext uri="{FF2B5EF4-FFF2-40B4-BE49-F238E27FC236}">
                  <a16:creationId xmlns:a16="http://schemas.microsoft.com/office/drawing/2014/main" id="{868C5668-887A-2845-CAF1-4D60B4B72E94}"/>
                </a:ext>
              </a:extLst>
            </p:cNvPr>
            <p:cNvSpPr/>
            <p:nvPr/>
          </p:nvSpPr>
          <p:spPr>
            <a:xfrm>
              <a:off x="5007743"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65" name="Graphic 200">
              <a:extLst>
                <a:ext uri="{FF2B5EF4-FFF2-40B4-BE49-F238E27FC236}">
                  <a16:creationId xmlns:a16="http://schemas.microsoft.com/office/drawing/2014/main" id="{E0F1D386-1C56-2BC7-A53A-EC40ED17465B}"/>
                </a:ext>
              </a:extLst>
            </p:cNvPr>
            <p:cNvGrpSpPr/>
            <p:nvPr/>
          </p:nvGrpSpPr>
          <p:grpSpPr>
            <a:xfrm>
              <a:off x="5842083" y="3704036"/>
              <a:ext cx="243860" cy="336306"/>
              <a:chOff x="5842083" y="3704036"/>
              <a:chExt cx="243860" cy="336306"/>
            </a:xfrm>
          </p:grpSpPr>
          <p:sp>
            <p:nvSpPr>
              <p:cNvPr id="366" name="Freeform: Shape 365">
                <a:extLst>
                  <a:ext uri="{FF2B5EF4-FFF2-40B4-BE49-F238E27FC236}">
                    <a16:creationId xmlns:a16="http://schemas.microsoft.com/office/drawing/2014/main" id="{B23CB944-D285-EC26-B807-BF5B8519A9A5}"/>
                  </a:ext>
                </a:extLst>
              </p:cNvPr>
              <p:cNvSpPr/>
              <p:nvPr/>
            </p:nvSpPr>
            <p:spPr>
              <a:xfrm>
                <a:off x="5842083" y="3704036"/>
                <a:ext cx="188187" cy="259525"/>
              </a:xfrm>
              <a:custGeom>
                <a:avLst/>
                <a:gdLst>
                  <a:gd name="connsiteX0" fmla="*/ 4 w 188187"/>
                  <a:gd name="connsiteY0" fmla="*/ 677 h 259525"/>
                  <a:gd name="connsiteX1" fmla="*/ 188192 w 188187"/>
                  <a:gd name="connsiteY1" fmla="*/ 260203 h 259525"/>
                </a:gdLst>
                <a:ahLst/>
                <a:cxnLst>
                  <a:cxn ang="0">
                    <a:pos x="connsiteX0" y="connsiteY0"/>
                  </a:cxn>
                  <a:cxn ang="0">
                    <a:pos x="connsiteX1" y="connsiteY1"/>
                  </a:cxn>
                </a:cxnLst>
                <a:rect l="l" t="t" r="r" b="b"/>
                <a:pathLst>
                  <a:path w="188187" h="259525">
                    <a:moveTo>
                      <a:pt x="4" y="677"/>
                    </a:moveTo>
                    <a:cubicBezTo>
                      <a:pt x="61289" y="85186"/>
                      <a:pt x="135784" y="187931"/>
                      <a:pt x="188192" y="260203"/>
                    </a:cubicBezTo>
                  </a:path>
                </a:pathLst>
              </a:custGeom>
              <a:noFill/>
              <a:ln w="10067" cap="flat">
                <a:solidFill>
                  <a:srgbClr val="000000"/>
                </a:solidFill>
                <a:prstDash val="solid"/>
                <a:miter/>
              </a:ln>
            </p:spPr>
            <p:txBody>
              <a:bodyPr rtlCol="0" anchor="ctr"/>
              <a:lstStyle/>
              <a:p>
                <a:endParaRPr lang="LID4096"/>
              </a:p>
            </p:txBody>
          </p:sp>
          <p:sp>
            <p:nvSpPr>
              <p:cNvPr id="367" name="Freeform: Shape 366">
                <a:extLst>
                  <a:ext uri="{FF2B5EF4-FFF2-40B4-BE49-F238E27FC236}">
                    <a16:creationId xmlns:a16="http://schemas.microsoft.com/office/drawing/2014/main" id="{679FA41B-86F2-D8E8-47D1-8A900E29DAA8}"/>
                  </a:ext>
                </a:extLst>
              </p:cNvPr>
              <p:cNvSpPr/>
              <p:nvPr/>
            </p:nvSpPr>
            <p:spPr>
              <a:xfrm>
                <a:off x="6001684" y="3947997"/>
                <a:ext cx="84259" cy="92344"/>
              </a:xfrm>
              <a:custGeom>
                <a:avLst/>
                <a:gdLst>
                  <a:gd name="connsiteX0" fmla="*/ 59274 w 84259"/>
                  <a:gd name="connsiteY0" fmla="*/ 677 h 92344"/>
                  <a:gd name="connsiteX1" fmla="*/ 84263 w 84259"/>
                  <a:gd name="connsiteY1" fmla="*/ 93022 h 92344"/>
                  <a:gd name="connsiteX2" fmla="*/ 4 w 84259"/>
                  <a:gd name="connsiteY2" fmla="*/ 34692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692"/>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68" name="Freeform: Shape 367">
              <a:extLst>
                <a:ext uri="{FF2B5EF4-FFF2-40B4-BE49-F238E27FC236}">
                  <a16:creationId xmlns:a16="http://schemas.microsoft.com/office/drawing/2014/main" id="{810CAC70-E968-F482-75A2-FFF3AE9A8309}"/>
                </a:ext>
              </a:extLst>
            </p:cNvPr>
            <p:cNvSpPr/>
            <p:nvPr/>
          </p:nvSpPr>
          <p:spPr>
            <a:xfrm>
              <a:off x="4264101"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4"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69" name="Graphic 200">
              <a:extLst>
                <a:ext uri="{FF2B5EF4-FFF2-40B4-BE49-F238E27FC236}">
                  <a16:creationId xmlns:a16="http://schemas.microsoft.com/office/drawing/2014/main" id="{2804735B-76C0-5072-8E57-A5837F710B59}"/>
                </a:ext>
              </a:extLst>
            </p:cNvPr>
            <p:cNvGrpSpPr/>
            <p:nvPr/>
          </p:nvGrpSpPr>
          <p:grpSpPr>
            <a:xfrm>
              <a:off x="4246972" y="2717191"/>
              <a:ext cx="70535" cy="317917"/>
              <a:chOff x="4246972" y="2717191"/>
              <a:chExt cx="70535" cy="317917"/>
            </a:xfrm>
          </p:grpSpPr>
          <p:sp>
            <p:nvSpPr>
              <p:cNvPr id="370" name="Freeform: Shape 369">
                <a:extLst>
                  <a:ext uri="{FF2B5EF4-FFF2-40B4-BE49-F238E27FC236}">
                    <a16:creationId xmlns:a16="http://schemas.microsoft.com/office/drawing/2014/main" id="{AD0E98BE-3834-3FDC-8729-D241C935F019}"/>
                  </a:ext>
                </a:extLst>
              </p:cNvPr>
              <p:cNvSpPr/>
              <p:nvPr/>
            </p:nvSpPr>
            <p:spPr>
              <a:xfrm>
                <a:off x="4282238"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71" name="Freeform: Shape 370">
                <a:extLst>
                  <a:ext uri="{FF2B5EF4-FFF2-40B4-BE49-F238E27FC236}">
                    <a16:creationId xmlns:a16="http://schemas.microsoft.com/office/drawing/2014/main" id="{5581630E-B8D6-3D05-E310-9C70E5D86F40}"/>
                  </a:ext>
                </a:extLst>
              </p:cNvPr>
              <p:cNvSpPr/>
              <p:nvPr/>
            </p:nvSpPr>
            <p:spPr>
              <a:xfrm>
                <a:off x="4246972" y="2945454"/>
                <a:ext cx="70535" cy="89655"/>
              </a:xfrm>
              <a:custGeom>
                <a:avLst/>
                <a:gdLst>
                  <a:gd name="connsiteX0" fmla="*/ 70539 w 70535"/>
                  <a:gd name="connsiteY0" fmla="*/ 677 h 89655"/>
                  <a:gd name="connsiteX1" fmla="*/ 35271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1"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2" name="Graphic 200">
              <a:extLst>
                <a:ext uri="{FF2B5EF4-FFF2-40B4-BE49-F238E27FC236}">
                  <a16:creationId xmlns:a16="http://schemas.microsoft.com/office/drawing/2014/main" id="{D56E53B2-6E94-0991-F564-B0E47EF8F486}"/>
                </a:ext>
              </a:extLst>
            </p:cNvPr>
            <p:cNvGrpSpPr/>
            <p:nvPr/>
          </p:nvGrpSpPr>
          <p:grpSpPr>
            <a:xfrm>
              <a:off x="4010174" y="3392556"/>
              <a:ext cx="544128" cy="322759"/>
              <a:chOff x="4010174" y="3392556"/>
              <a:chExt cx="544128" cy="322759"/>
            </a:xfrm>
          </p:grpSpPr>
          <p:sp>
            <p:nvSpPr>
              <p:cNvPr id="373" name="Freeform: Shape 372">
                <a:extLst>
                  <a:ext uri="{FF2B5EF4-FFF2-40B4-BE49-F238E27FC236}">
                    <a16:creationId xmlns:a16="http://schemas.microsoft.com/office/drawing/2014/main" id="{AE711FFA-E027-EACF-3A84-6FFF9707B04F}"/>
                  </a:ext>
                </a:extLst>
              </p:cNvPr>
              <p:cNvSpPr/>
              <p:nvPr/>
            </p:nvSpPr>
            <p:spPr>
              <a:xfrm>
                <a:off x="4010174"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74" name="TextBox 373">
                <a:extLst>
                  <a:ext uri="{FF2B5EF4-FFF2-40B4-BE49-F238E27FC236}">
                    <a16:creationId xmlns:a16="http://schemas.microsoft.com/office/drawing/2014/main" id="{4EE018ED-0CA8-0C13-9732-68C13E00C5E9}"/>
                  </a:ext>
                </a:extLst>
              </p:cNvPr>
              <p:cNvSpPr txBox="1"/>
              <p:nvPr/>
            </p:nvSpPr>
            <p:spPr>
              <a:xfrm>
                <a:off x="414375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75" name="Freeform: Shape 374">
              <a:extLst>
                <a:ext uri="{FF2B5EF4-FFF2-40B4-BE49-F238E27FC236}">
                  <a16:creationId xmlns:a16="http://schemas.microsoft.com/office/drawing/2014/main" id="{2514BD50-2523-B2F3-AF97-47F437984A1B}"/>
                </a:ext>
              </a:extLst>
            </p:cNvPr>
            <p:cNvSpPr/>
            <p:nvPr/>
          </p:nvSpPr>
          <p:spPr>
            <a:xfrm>
              <a:off x="4282238"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76" name="Graphic 200">
              <a:extLst>
                <a:ext uri="{FF2B5EF4-FFF2-40B4-BE49-F238E27FC236}">
                  <a16:creationId xmlns:a16="http://schemas.microsoft.com/office/drawing/2014/main" id="{1D46222F-658D-574B-B924-100CA6A2F75D}"/>
                </a:ext>
              </a:extLst>
            </p:cNvPr>
            <p:cNvGrpSpPr/>
            <p:nvPr/>
          </p:nvGrpSpPr>
          <p:grpSpPr>
            <a:xfrm>
              <a:off x="5116579" y="2703483"/>
              <a:ext cx="243860" cy="336305"/>
              <a:chOff x="5116579" y="2703483"/>
              <a:chExt cx="243860" cy="336305"/>
            </a:xfrm>
          </p:grpSpPr>
          <p:sp>
            <p:nvSpPr>
              <p:cNvPr id="377" name="Freeform: Shape 376">
                <a:extLst>
                  <a:ext uri="{FF2B5EF4-FFF2-40B4-BE49-F238E27FC236}">
                    <a16:creationId xmlns:a16="http://schemas.microsoft.com/office/drawing/2014/main" id="{B5AF9BD1-CBEA-6B7B-28C7-1B9DB4764820}"/>
                  </a:ext>
                </a:extLst>
              </p:cNvPr>
              <p:cNvSpPr/>
              <p:nvPr/>
            </p:nvSpPr>
            <p:spPr>
              <a:xfrm>
                <a:off x="5116579"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7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78" name="Freeform: Shape 377">
                <a:extLst>
                  <a:ext uri="{FF2B5EF4-FFF2-40B4-BE49-F238E27FC236}">
                    <a16:creationId xmlns:a16="http://schemas.microsoft.com/office/drawing/2014/main" id="{AE99F28B-171B-DCA5-F7CD-AC28E0569F9B}"/>
                  </a:ext>
                </a:extLst>
              </p:cNvPr>
              <p:cNvSpPr/>
              <p:nvPr/>
            </p:nvSpPr>
            <p:spPr>
              <a:xfrm>
                <a:off x="5276180"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9" name="Graphic 200">
              <a:extLst>
                <a:ext uri="{FF2B5EF4-FFF2-40B4-BE49-F238E27FC236}">
                  <a16:creationId xmlns:a16="http://schemas.microsoft.com/office/drawing/2014/main" id="{D66E1D84-2F39-6D51-A8BE-6D6AF8A657EF}"/>
                </a:ext>
              </a:extLst>
            </p:cNvPr>
            <p:cNvGrpSpPr/>
            <p:nvPr/>
          </p:nvGrpSpPr>
          <p:grpSpPr>
            <a:xfrm>
              <a:off x="5842083" y="5705140"/>
              <a:ext cx="243860" cy="336307"/>
              <a:chOff x="5842083" y="5705140"/>
              <a:chExt cx="243860" cy="336307"/>
            </a:xfrm>
          </p:grpSpPr>
          <p:sp>
            <p:nvSpPr>
              <p:cNvPr id="380" name="Freeform: Shape 379">
                <a:extLst>
                  <a:ext uri="{FF2B5EF4-FFF2-40B4-BE49-F238E27FC236}">
                    <a16:creationId xmlns:a16="http://schemas.microsoft.com/office/drawing/2014/main" id="{04CC6A51-6E75-7A78-9DFB-4A05CC355A0D}"/>
                  </a:ext>
                </a:extLst>
              </p:cNvPr>
              <p:cNvSpPr/>
              <p:nvPr/>
            </p:nvSpPr>
            <p:spPr>
              <a:xfrm>
                <a:off x="5842083" y="5705140"/>
                <a:ext cx="188187" cy="259530"/>
              </a:xfrm>
              <a:custGeom>
                <a:avLst/>
                <a:gdLst>
                  <a:gd name="connsiteX0" fmla="*/ 4 w 188187"/>
                  <a:gd name="connsiteY0" fmla="*/ 677 h 259530"/>
                  <a:gd name="connsiteX1" fmla="*/ 188192 w 188187"/>
                  <a:gd name="connsiteY1" fmla="*/ 260208 h 259530"/>
                </a:gdLst>
                <a:ahLst/>
                <a:cxnLst>
                  <a:cxn ang="0">
                    <a:pos x="connsiteX0" y="connsiteY0"/>
                  </a:cxn>
                  <a:cxn ang="0">
                    <a:pos x="connsiteX1" y="connsiteY1"/>
                  </a:cxn>
                </a:cxnLst>
                <a:rect l="l" t="t" r="r" b="b"/>
                <a:pathLst>
                  <a:path w="188187" h="259530">
                    <a:moveTo>
                      <a:pt x="4" y="677"/>
                    </a:moveTo>
                    <a:cubicBezTo>
                      <a:pt x="61289" y="85186"/>
                      <a:pt x="135784" y="187934"/>
                      <a:pt x="188192" y="260208"/>
                    </a:cubicBezTo>
                  </a:path>
                </a:pathLst>
              </a:custGeom>
              <a:noFill/>
              <a:ln w="10067" cap="flat">
                <a:solidFill>
                  <a:srgbClr val="000000"/>
                </a:solidFill>
                <a:prstDash val="solid"/>
                <a:miter/>
              </a:ln>
            </p:spPr>
            <p:txBody>
              <a:bodyPr rtlCol="0" anchor="ctr"/>
              <a:lstStyle/>
              <a:p>
                <a:endParaRPr lang="LID4096"/>
              </a:p>
            </p:txBody>
          </p:sp>
          <p:sp>
            <p:nvSpPr>
              <p:cNvPr id="381" name="Freeform: Shape 380">
                <a:extLst>
                  <a:ext uri="{FF2B5EF4-FFF2-40B4-BE49-F238E27FC236}">
                    <a16:creationId xmlns:a16="http://schemas.microsoft.com/office/drawing/2014/main" id="{A459178F-43F6-B8F8-04A6-44B6DE57DC93}"/>
                  </a:ext>
                </a:extLst>
              </p:cNvPr>
              <p:cNvSpPr/>
              <p:nvPr/>
            </p:nvSpPr>
            <p:spPr>
              <a:xfrm>
                <a:off x="6001684" y="5949099"/>
                <a:ext cx="84259" cy="92348"/>
              </a:xfrm>
              <a:custGeom>
                <a:avLst/>
                <a:gdLst>
                  <a:gd name="connsiteX0" fmla="*/ 59274 w 84259"/>
                  <a:gd name="connsiteY0" fmla="*/ 677 h 92348"/>
                  <a:gd name="connsiteX1" fmla="*/ 84263 w 84259"/>
                  <a:gd name="connsiteY1" fmla="*/ 93026 h 92348"/>
                  <a:gd name="connsiteX2" fmla="*/ 4 w 84259"/>
                  <a:gd name="connsiteY2" fmla="*/ 34700 h 92348"/>
                  <a:gd name="connsiteX3" fmla="*/ 59274 w 84259"/>
                  <a:gd name="connsiteY3" fmla="*/ 677 h 92348"/>
                </a:gdLst>
                <a:ahLst/>
                <a:cxnLst>
                  <a:cxn ang="0">
                    <a:pos x="connsiteX0" y="connsiteY0"/>
                  </a:cxn>
                  <a:cxn ang="0">
                    <a:pos x="connsiteX1" y="connsiteY1"/>
                  </a:cxn>
                  <a:cxn ang="0">
                    <a:pos x="connsiteX2" y="connsiteY2"/>
                  </a:cxn>
                  <a:cxn ang="0">
                    <a:pos x="connsiteX3" y="connsiteY3"/>
                  </a:cxn>
                </a:cxnLst>
                <a:rect l="l" t="t" r="r" b="b"/>
                <a:pathLst>
                  <a:path w="84259" h="92348">
                    <a:moveTo>
                      <a:pt x="59274" y="677"/>
                    </a:moveTo>
                    <a:lnTo>
                      <a:pt x="84263" y="93026"/>
                    </a:lnTo>
                    <a:lnTo>
                      <a:pt x="4" y="34700"/>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2" name="Graphic 200">
              <a:extLst>
                <a:ext uri="{FF2B5EF4-FFF2-40B4-BE49-F238E27FC236}">
                  <a16:creationId xmlns:a16="http://schemas.microsoft.com/office/drawing/2014/main" id="{6086AEA5-2D14-5603-947D-CD34932163B6}"/>
                </a:ext>
              </a:extLst>
            </p:cNvPr>
            <p:cNvGrpSpPr/>
            <p:nvPr/>
          </p:nvGrpSpPr>
          <p:grpSpPr>
            <a:xfrm>
              <a:off x="5187084" y="4678150"/>
              <a:ext cx="531512" cy="366510"/>
              <a:chOff x="5187084" y="4678150"/>
              <a:chExt cx="531512" cy="366510"/>
            </a:xfrm>
          </p:grpSpPr>
          <p:sp>
            <p:nvSpPr>
              <p:cNvPr id="383" name="Freeform: Shape 382">
                <a:extLst>
                  <a:ext uri="{FF2B5EF4-FFF2-40B4-BE49-F238E27FC236}">
                    <a16:creationId xmlns:a16="http://schemas.microsoft.com/office/drawing/2014/main" id="{F480E0C9-EE2F-5125-6615-EE11BC50CB37}"/>
                  </a:ext>
                </a:extLst>
              </p:cNvPr>
              <p:cNvSpPr/>
              <p:nvPr/>
            </p:nvSpPr>
            <p:spPr>
              <a:xfrm>
                <a:off x="5187084" y="4678150"/>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384" name="Freeform: Shape 383">
                <a:extLst>
                  <a:ext uri="{FF2B5EF4-FFF2-40B4-BE49-F238E27FC236}">
                    <a16:creationId xmlns:a16="http://schemas.microsoft.com/office/drawing/2014/main" id="{135EA3EF-B27A-FDB2-37E0-AC385AE7604A}"/>
                  </a:ext>
                </a:extLst>
              </p:cNvPr>
              <p:cNvSpPr/>
              <p:nvPr/>
            </p:nvSpPr>
            <p:spPr>
              <a:xfrm>
                <a:off x="5617338" y="4964930"/>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5" name="Graphic 200">
              <a:extLst>
                <a:ext uri="{FF2B5EF4-FFF2-40B4-BE49-F238E27FC236}">
                  <a16:creationId xmlns:a16="http://schemas.microsoft.com/office/drawing/2014/main" id="{0CB660F2-4E82-3AD5-D6A3-97179EA11635}"/>
                </a:ext>
              </a:extLst>
            </p:cNvPr>
            <p:cNvGrpSpPr/>
            <p:nvPr/>
          </p:nvGrpSpPr>
          <p:grpSpPr>
            <a:xfrm>
              <a:off x="4461577" y="3677597"/>
              <a:ext cx="531509" cy="366510"/>
              <a:chOff x="4461577" y="3677597"/>
              <a:chExt cx="531509" cy="366510"/>
            </a:xfrm>
          </p:grpSpPr>
          <p:sp>
            <p:nvSpPr>
              <p:cNvPr id="386" name="Freeform: Shape 385">
                <a:extLst>
                  <a:ext uri="{FF2B5EF4-FFF2-40B4-BE49-F238E27FC236}">
                    <a16:creationId xmlns:a16="http://schemas.microsoft.com/office/drawing/2014/main" id="{A8AE79A1-2C6E-ED43-9CEA-B36D124B221D}"/>
                  </a:ext>
                </a:extLst>
              </p:cNvPr>
              <p:cNvSpPr/>
              <p:nvPr/>
            </p:nvSpPr>
            <p:spPr>
              <a:xfrm>
                <a:off x="4461577" y="3677597"/>
                <a:ext cx="450464" cy="310619"/>
              </a:xfrm>
              <a:custGeom>
                <a:avLst/>
                <a:gdLst>
                  <a:gd name="connsiteX0" fmla="*/ 4 w 450464"/>
                  <a:gd name="connsiteY0" fmla="*/ 677 h 310619"/>
                  <a:gd name="connsiteX1" fmla="*/ 450469 w 450464"/>
                  <a:gd name="connsiteY1" fmla="*/ 311297 h 310619"/>
                </a:gdLst>
                <a:ahLst/>
                <a:cxnLst>
                  <a:cxn ang="0">
                    <a:pos x="connsiteX0" y="connsiteY0"/>
                  </a:cxn>
                  <a:cxn ang="0">
                    <a:pos x="connsiteX1" y="connsiteY1"/>
                  </a:cxn>
                </a:cxnLst>
                <a:rect l="l" t="t" r="r" b="b"/>
                <a:pathLst>
                  <a:path w="450464" h="310619">
                    <a:moveTo>
                      <a:pt x="4" y="677"/>
                    </a:moveTo>
                    <a:cubicBezTo>
                      <a:pt x="142463" y="98913"/>
                      <a:pt x="336136" y="232463"/>
                      <a:pt x="450469" y="311297"/>
                    </a:cubicBezTo>
                  </a:path>
                </a:pathLst>
              </a:custGeom>
              <a:noFill/>
              <a:ln w="10067" cap="flat">
                <a:solidFill>
                  <a:srgbClr val="000000"/>
                </a:solidFill>
                <a:prstDash val="solid"/>
                <a:miter/>
              </a:ln>
            </p:spPr>
            <p:txBody>
              <a:bodyPr rtlCol="0" anchor="ctr"/>
              <a:lstStyle/>
              <a:p>
                <a:endParaRPr lang="LID4096"/>
              </a:p>
            </p:txBody>
          </p:sp>
          <p:sp>
            <p:nvSpPr>
              <p:cNvPr id="387" name="Freeform: Shape 386">
                <a:extLst>
                  <a:ext uri="{FF2B5EF4-FFF2-40B4-BE49-F238E27FC236}">
                    <a16:creationId xmlns:a16="http://schemas.microsoft.com/office/drawing/2014/main" id="{79F1E852-D5DA-1A8D-F787-1718CB8FDD23}"/>
                  </a:ext>
                </a:extLst>
              </p:cNvPr>
              <p:cNvSpPr/>
              <p:nvPr/>
            </p:nvSpPr>
            <p:spPr>
              <a:xfrm>
                <a:off x="4891836" y="3964377"/>
                <a:ext cx="101250" cy="79730"/>
              </a:xfrm>
              <a:custGeom>
                <a:avLst/>
                <a:gdLst>
                  <a:gd name="connsiteX0" fmla="*/ 43212 w 101250"/>
                  <a:gd name="connsiteY0" fmla="*/ 677 h 79730"/>
                  <a:gd name="connsiteX1" fmla="*/ 101254 w 101250"/>
                  <a:gd name="connsiteY1" fmla="*/ 80408 h 79730"/>
                  <a:gd name="connsiteX2" fmla="*/ 4 w 101250"/>
                  <a:gd name="connsiteY2" fmla="*/ 50293 h 79730"/>
                  <a:gd name="connsiteX3" fmla="*/ 43212 w 101250"/>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0" h="79730">
                    <a:moveTo>
                      <a:pt x="43212" y="677"/>
                    </a:moveTo>
                    <a:lnTo>
                      <a:pt x="101254" y="80408"/>
                    </a:lnTo>
                    <a:lnTo>
                      <a:pt x="4" y="50293"/>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pic>
        <p:nvPicPr>
          <p:cNvPr id="5" name="Tue Dec 19 2023 (4)">
            <a:hlinkClick r:id="" action="ppaction://media"/>
            <a:extLst>
              <a:ext uri="{FF2B5EF4-FFF2-40B4-BE49-F238E27FC236}">
                <a16:creationId xmlns:a16="http://schemas.microsoft.com/office/drawing/2014/main" id="{2436F314-AFE6-F53B-4AD5-64798149C1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1238" y="622300"/>
            <a:ext cx="609600" cy="609600"/>
          </a:xfrm>
          <a:prstGeom prst="rect">
            <a:avLst/>
          </a:prstGeom>
        </p:spPr>
      </p:pic>
    </p:spTree>
    <p:extLst>
      <p:ext uri="{BB962C8B-B14F-4D97-AF65-F5344CB8AC3E}">
        <p14:creationId xmlns:p14="http://schemas.microsoft.com/office/powerpoint/2010/main" val="11502227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8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Freeform: Shape 389">
            <a:extLst>
              <a:ext uri="{FF2B5EF4-FFF2-40B4-BE49-F238E27FC236}">
                <a16:creationId xmlns:a16="http://schemas.microsoft.com/office/drawing/2014/main" id="{3B0D9B80-F43B-2A28-5B73-F6F410E66A14}"/>
              </a:ext>
            </a:extLst>
          </p:cNvPr>
          <p:cNvSpPr/>
          <p:nvPr/>
        </p:nvSpPr>
        <p:spPr>
          <a:xfrm>
            <a:off x="9303797" y="497150"/>
            <a:ext cx="772357" cy="6036815"/>
          </a:xfrm>
          <a:custGeom>
            <a:avLst/>
            <a:gdLst>
              <a:gd name="connsiteX0" fmla="*/ 0 w 745724"/>
              <a:gd name="connsiteY0" fmla="*/ 0 h 6027937"/>
              <a:gd name="connsiteX1" fmla="*/ 363985 w 745724"/>
              <a:gd name="connsiteY1" fmla="*/ 532660 h 6027937"/>
              <a:gd name="connsiteX2" fmla="*/ 390618 w 745724"/>
              <a:gd name="connsiteY2" fmla="*/ 1029809 h 6027937"/>
              <a:gd name="connsiteX3" fmla="*/ 372862 w 745724"/>
              <a:gd name="connsiteY3" fmla="*/ 2539013 h 6027937"/>
              <a:gd name="connsiteX4" fmla="*/ 745724 w 745724"/>
              <a:gd name="connsiteY4" fmla="*/ 3027285 h 6027937"/>
              <a:gd name="connsiteX5" fmla="*/ 17755 w 745724"/>
              <a:gd name="connsiteY5" fmla="*/ 4030462 h 6027937"/>
              <a:gd name="connsiteX6" fmla="*/ 390618 w 745724"/>
              <a:gd name="connsiteY6" fmla="*/ 4545367 h 6027937"/>
              <a:gd name="connsiteX7" fmla="*/ 372862 w 745724"/>
              <a:gd name="connsiteY7" fmla="*/ 5566299 h 6027937"/>
              <a:gd name="connsiteX8" fmla="*/ 26633 w 745724"/>
              <a:gd name="connsiteY8" fmla="*/ 6027937 h 6027937"/>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399495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70517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08374 w 772357"/>
              <a:gd name="connsiteY7" fmla="*/ 560180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17252 w 772357"/>
              <a:gd name="connsiteY7" fmla="*/ 5530788 h 6036815"/>
              <a:gd name="connsiteX8" fmla="*/ 0 w 772357"/>
              <a:gd name="connsiteY8" fmla="*/ 6036815 h 603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2357" h="6036815">
                <a:moveTo>
                  <a:pt x="26633" y="0"/>
                </a:moveTo>
                <a:lnTo>
                  <a:pt x="390618" y="532660"/>
                </a:lnTo>
                <a:lnTo>
                  <a:pt x="417251" y="1029809"/>
                </a:lnTo>
                <a:lnTo>
                  <a:pt x="399495" y="2539013"/>
                </a:lnTo>
                <a:lnTo>
                  <a:pt x="772357" y="3027285"/>
                </a:lnTo>
                <a:lnTo>
                  <a:pt x="44388" y="4030462"/>
                </a:lnTo>
                <a:lnTo>
                  <a:pt x="408373" y="4598633"/>
                </a:lnTo>
                <a:cubicBezTo>
                  <a:pt x="408373" y="4933025"/>
                  <a:pt x="417252" y="5196396"/>
                  <a:pt x="417252" y="5530788"/>
                </a:cubicBezTo>
                <a:cubicBezTo>
                  <a:pt x="301842" y="5684667"/>
                  <a:pt x="115410" y="5882936"/>
                  <a:pt x="0" y="6036815"/>
                </a:cubicBezTo>
              </a:path>
            </a:pathLst>
          </a:custGeom>
          <a:ln w="76200"/>
          <a:effectLst>
            <a:glow rad="63500">
              <a:schemeClr val="accent4">
                <a:satMod val="175000"/>
                <a:alpha val="40000"/>
              </a:schemeClr>
            </a:glow>
          </a:effectLst>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sp>
        <p:nvSpPr>
          <p:cNvPr id="9" name="TextBox 8">
            <a:extLst>
              <a:ext uri="{FF2B5EF4-FFF2-40B4-BE49-F238E27FC236}">
                <a16:creationId xmlns:a16="http://schemas.microsoft.com/office/drawing/2014/main" id="{5060F33C-93B8-8800-1B66-8139EC154739}"/>
              </a:ext>
            </a:extLst>
          </p:cNvPr>
          <p:cNvSpPr txBox="1"/>
          <p:nvPr/>
        </p:nvSpPr>
        <p:spPr>
          <a:xfrm>
            <a:off x="1550023" y="723489"/>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grpSp>
        <p:nvGrpSpPr>
          <p:cNvPr id="202" name="Graphic 200">
            <a:extLst>
              <a:ext uri="{FF2B5EF4-FFF2-40B4-BE49-F238E27FC236}">
                <a16:creationId xmlns:a16="http://schemas.microsoft.com/office/drawing/2014/main" id="{D9D9D5F6-85FB-3CDF-719B-259CAD614CF5}"/>
              </a:ext>
            </a:extLst>
          </p:cNvPr>
          <p:cNvGrpSpPr/>
          <p:nvPr/>
        </p:nvGrpSpPr>
        <p:grpSpPr>
          <a:xfrm>
            <a:off x="7244606" y="497150"/>
            <a:ext cx="4171650" cy="6035593"/>
            <a:chOff x="4010174" y="35862"/>
            <a:chExt cx="4171650" cy="6035593"/>
          </a:xfrm>
        </p:grpSpPr>
        <p:sp>
          <p:nvSpPr>
            <p:cNvPr id="204" name="Freeform: Shape 203">
              <a:extLst>
                <a:ext uri="{FF2B5EF4-FFF2-40B4-BE49-F238E27FC236}">
                  <a16:creationId xmlns:a16="http://schemas.microsoft.com/office/drawing/2014/main" id="{5EC653D7-C705-BBFA-048A-E9B09E265060}"/>
                </a:ext>
              </a:extLst>
            </p:cNvPr>
            <p:cNvSpPr/>
            <p:nvPr/>
          </p:nvSpPr>
          <p:spPr>
            <a:xfrm>
              <a:off x="6077862" y="35862"/>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7"/>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05" name="Graphic 200">
              <a:extLst>
                <a:ext uri="{FF2B5EF4-FFF2-40B4-BE49-F238E27FC236}">
                  <a16:creationId xmlns:a16="http://schemas.microsoft.com/office/drawing/2014/main" id="{C1383583-68EB-7C45-E865-8C3A2D44C3D8}"/>
                </a:ext>
              </a:extLst>
            </p:cNvPr>
            <p:cNvGrpSpPr/>
            <p:nvPr/>
          </p:nvGrpSpPr>
          <p:grpSpPr>
            <a:xfrm>
              <a:off x="5461183" y="390897"/>
              <a:ext cx="544128" cy="322759"/>
              <a:chOff x="5461183" y="390897"/>
              <a:chExt cx="544128" cy="322759"/>
            </a:xfrm>
          </p:grpSpPr>
          <p:sp>
            <p:nvSpPr>
              <p:cNvPr id="206" name="Freeform: Shape 205">
                <a:extLst>
                  <a:ext uri="{FF2B5EF4-FFF2-40B4-BE49-F238E27FC236}">
                    <a16:creationId xmlns:a16="http://schemas.microsoft.com/office/drawing/2014/main" id="{254DEC94-AAD2-5DC1-348F-097FA1DEE57C}"/>
                  </a:ext>
                </a:extLst>
              </p:cNvPr>
              <p:cNvSpPr/>
              <p:nvPr/>
            </p:nvSpPr>
            <p:spPr>
              <a:xfrm>
                <a:off x="5461183"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07" name="TextBox 206">
                <a:extLst>
                  <a:ext uri="{FF2B5EF4-FFF2-40B4-BE49-F238E27FC236}">
                    <a16:creationId xmlns:a16="http://schemas.microsoft.com/office/drawing/2014/main" id="{8EA5401C-AD61-10C7-662B-A03F93FED5EE}"/>
                  </a:ext>
                </a:extLst>
              </p:cNvPr>
              <p:cNvSpPr txBox="1"/>
              <p:nvPr/>
            </p:nvSpPr>
            <p:spPr>
              <a:xfrm>
                <a:off x="5590891" y="436625"/>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08" name="Freeform: Shape 207">
              <a:extLst>
                <a:ext uri="{FF2B5EF4-FFF2-40B4-BE49-F238E27FC236}">
                  <a16:creationId xmlns:a16="http://schemas.microsoft.com/office/drawing/2014/main" id="{F94F87F2-12F4-8D7E-2144-01B132B75B5E}"/>
                </a:ext>
              </a:extLst>
            </p:cNvPr>
            <p:cNvSpPr/>
            <p:nvPr/>
          </p:nvSpPr>
          <p:spPr>
            <a:xfrm>
              <a:off x="5841347" y="68648"/>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209" name="Graphic 200">
              <a:extLst>
                <a:ext uri="{FF2B5EF4-FFF2-40B4-BE49-F238E27FC236}">
                  <a16:creationId xmlns:a16="http://schemas.microsoft.com/office/drawing/2014/main" id="{79003E15-1A15-FE67-08FE-EDC4947FBB2B}"/>
                </a:ext>
              </a:extLst>
            </p:cNvPr>
            <p:cNvGrpSpPr/>
            <p:nvPr/>
          </p:nvGrpSpPr>
          <p:grpSpPr>
            <a:xfrm>
              <a:off x="6186688" y="390897"/>
              <a:ext cx="544128" cy="322759"/>
              <a:chOff x="6186688" y="390897"/>
              <a:chExt cx="544128" cy="322759"/>
            </a:xfrm>
          </p:grpSpPr>
          <p:sp>
            <p:nvSpPr>
              <p:cNvPr id="210" name="Freeform: Shape 209">
                <a:extLst>
                  <a:ext uri="{FF2B5EF4-FFF2-40B4-BE49-F238E27FC236}">
                    <a16:creationId xmlns:a16="http://schemas.microsoft.com/office/drawing/2014/main" id="{8EBC6F0E-5AA3-AD19-00C3-CAD74B4F8828}"/>
                  </a:ext>
                </a:extLst>
              </p:cNvPr>
              <p:cNvSpPr/>
              <p:nvPr/>
            </p:nvSpPr>
            <p:spPr>
              <a:xfrm>
                <a:off x="6186688"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11" name="TextBox 210">
                <a:extLst>
                  <a:ext uri="{FF2B5EF4-FFF2-40B4-BE49-F238E27FC236}">
                    <a16:creationId xmlns:a16="http://schemas.microsoft.com/office/drawing/2014/main" id="{F48736C4-DBB4-51A2-A7B0-12F66690136F}"/>
                  </a:ext>
                </a:extLst>
              </p:cNvPr>
              <p:cNvSpPr txBox="1"/>
              <p:nvPr/>
            </p:nvSpPr>
            <p:spPr>
              <a:xfrm>
                <a:off x="6320275" y="436625"/>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12" name="Freeform: Shape 211">
              <a:extLst>
                <a:ext uri="{FF2B5EF4-FFF2-40B4-BE49-F238E27FC236}">
                  <a16:creationId xmlns:a16="http://schemas.microsoft.com/office/drawing/2014/main" id="{90F1A7F6-8F59-43F1-4EA0-85207DA5AE71}"/>
                </a:ext>
              </a:extLst>
            </p:cNvPr>
            <p:cNvSpPr/>
            <p:nvPr/>
          </p:nvSpPr>
          <p:spPr>
            <a:xfrm>
              <a:off x="6108071" y="68648"/>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213" name="Freeform: Shape 212">
              <a:extLst>
                <a:ext uri="{FF2B5EF4-FFF2-40B4-BE49-F238E27FC236}">
                  <a16:creationId xmlns:a16="http://schemas.microsoft.com/office/drawing/2014/main" id="{3CA906A4-DD1B-0902-3CE0-BECFE6EB754E}"/>
                </a:ext>
              </a:extLst>
            </p:cNvPr>
            <p:cNvSpPr/>
            <p:nvPr/>
          </p:nvSpPr>
          <p:spPr>
            <a:xfrm>
              <a:off x="5715110"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14" name="Graphic 200">
              <a:extLst>
                <a:ext uri="{FF2B5EF4-FFF2-40B4-BE49-F238E27FC236}">
                  <a16:creationId xmlns:a16="http://schemas.microsoft.com/office/drawing/2014/main" id="{2FBC9962-95C8-9A5F-93CD-2BBBC92CC1B0}"/>
                </a:ext>
              </a:extLst>
            </p:cNvPr>
            <p:cNvGrpSpPr/>
            <p:nvPr/>
          </p:nvGrpSpPr>
          <p:grpSpPr>
            <a:xfrm>
              <a:off x="5697980" y="716085"/>
              <a:ext cx="70535" cy="317917"/>
              <a:chOff x="5697980" y="716085"/>
              <a:chExt cx="70535" cy="317917"/>
            </a:xfrm>
          </p:grpSpPr>
          <p:sp>
            <p:nvSpPr>
              <p:cNvPr id="215" name="Freeform: Shape 214">
                <a:extLst>
                  <a:ext uri="{FF2B5EF4-FFF2-40B4-BE49-F238E27FC236}">
                    <a16:creationId xmlns:a16="http://schemas.microsoft.com/office/drawing/2014/main" id="{8DD85284-B28A-26AA-0B9A-42ADEE0E298F}"/>
                  </a:ext>
                </a:extLst>
              </p:cNvPr>
              <p:cNvSpPr/>
              <p:nvPr/>
            </p:nvSpPr>
            <p:spPr>
              <a:xfrm>
                <a:off x="5733247"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16" name="Freeform: Shape 215">
                <a:extLst>
                  <a:ext uri="{FF2B5EF4-FFF2-40B4-BE49-F238E27FC236}">
                    <a16:creationId xmlns:a16="http://schemas.microsoft.com/office/drawing/2014/main" id="{29520079-16CF-8822-DF18-A73645FF9527}"/>
                  </a:ext>
                </a:extLst>
              </p:cNvPr>
              <p:cNvSpPr/>
              <p:nvPr/>
            </p:nvSpPr>
            <p:spPr>
              <a:xfrm>
                <a:off x="5697980"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17" name="Graphic 200">
              <a:extLst>
                <a:ext uri="{FF2B5EF4-FFF2-40B4-BE49-F238E27FC236}">
                  <a16:creationId xmlns:a16="http://schemas.microsoft.com/office/drawing/2014/main" id="{C8ADA8FC-3BDC-B2CE-AB7D-0336AD379D86}"/>
                </a:ext>
              </a:extLst>
            </p:cNvPr>
            <p:cNvGrpSpPr/>
            <p:nvPr/>
          </p:nvGrpSpPr>
          <p:grpSpPr>
            <a:xfrm>
              <a:off x="4735679" y="1391450"/>
              <a:ext cx="544128" cy="322759"/>
              <a:chOff x="4735679" y="1391450"/>
              <a:chExt cx="544128" cy="322759"/>
            </a:xfrm>
          </p:grpSpPr>
          <p:sp>
            <p:nvSpPr>
              <p:cNvPr id="218" name="Freeform: Shape 217">
                <a:extLst>
                  <a:ext uri="{FF2B5EF4-FFF2-40B4-BE49-F238E27FC236}">
                    <a16:creationId xmlns:a16="http://schemas.microsoft.com/office/drawing/2014/main" id="{B2E034C8-6A95-832D-161F-5527D9C7A402}"/>
                  </a:ext>
                </a:extLst>
              </p:cNvPr>
              <p:cNvSpPr/>
              <p:nvPr/>
            </p:nvSpPr>
            <p:spPr>
              <a:xfrm>
                <a:off x="4735679"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19" name="TextBox 218">
                <a:extLst>
                  <a:ext uri="{FF2B5EF4-FFF2-40B4-BE49-F238E27FC236}">
                    <a16:creationId xmlns:a16="http://schemas.microsoft.com/office/drawing/2014/main" id="{DB907D40-49C0-700C-B55F-BA380CA77176}"/>
                  </a:ext>
                </a:extLst>
              </p:cNvPr>
              <p:cNvSpPr txBox="1"/>
              <p:nvPr/>
            </p:nvSpPr>
            <p:spPr>
              <a:xfrm>
                <a:off x="4865384"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20" name="Freeform: Shape 219">
              <a:extLst>
                <a:ext uri="{FF2B5EF4-FFF2-40B4-BE49-F238E27FC236}">
                  <a16:creationId xmlns:a16="http://schemas.microsoft.com/office/drawing/2014/main" id="{322C41B7-50BB-00F5-DF30-81E42B122496}"/>
                </a:ext>
              </a:extLst>
            </p:cNvPr>
            <p:cNvSpPr/>
            <p:nvPr/>
          </p:nvSpPr>
          <p:spPr>
            <a:xfrm>
              <a:off x="5187749" y="1062997"/>
              <a:ext cx="530343" cy="365704"/>
            </a:xfrm>
            <a:custGeom>
              <a:avLst/>
              <a:gdLst>
                <a:gd name="connsiteX0" fmla="*/ 530348 w 530343"/>
                <a:gd name="connsiteY0" fmla="*/ 677 h 365704"/>
                <a:gd name="connsiteX1" fmla="*/ 4 w 530343"/>
                <a:gd name="connsiteY1" fmla="*/ 366381 h 365704"/>
              </a:gdLst>
              <a:ahLst/>
              <a:cxnLst>
                <a:cxn ang="0">
                  <a:pos x="connsiteX0" y="connsiteY0"/>
                </a:cxn>
                <a:cxn ang="0">
                  <a:pos x="connsiteX1" y="connsiteY1"/>
                </a:cxn>
              </a:cxnLst>
              <a:rect l="l" t="t" r="r" b="b"/>
              <a:pathLst>
                <a:path w="530343" h="365704">
                  <a:moveTo>
                    <a:pt x="530348" y="677"/>
                  </a:moveTo>
                  <a:cubicBezTo>
                    <a:pt x="463198" y="46985"/>
                    <a:pt x="187517" y="237089"/>
                    <a:pt x="4" y="366381"/>
                  </a:cubicBezTo>
                </a:path>
              </a:pathLst>
            </a:custGeom>
            <a:noFill/>
            <a:ln w="10067" cap="flat">
              <a:solidFill>
                <a:srgbClr val="000000"/>
              </a:solidFill>
              <a:prstDash val="solid"/>
              <a:miter/>
            </a:ln>
          </p:spPr>
          <p:txBody>
            <a:bodyPr rtlCol="0" anchor="ctr"/>
            <a:lstStyle/>
            <a:p>
              <a:endParaRPr lang="LID4096"/>
            </a:p>
          </p:txBody>
        </p:sp>
        <p:grpSp>
          <p:nvGrpSpPr>
            <p:cNvPr id="221" name="Graphic 200">
              <a:extLst>
                <a:ext uri="{FF2B5EF4-FFF2-40B4-BE49-F238E27FC236}">
                  <a16:creationId xmlns:a16="http://schemas.microsoft.com/office/drawing/2014/main" id="{2A5DA885-7684-2E43-2577-45ABB327DD78}"/>
                </a:ext>
              </a:extLst>
            </p:cNvPr>
            <p:cNvGrpSpPr/>
            <p:nvPr/>
          </p:nvGrpSpPr>
          <p:grpSpPr>
            <a:xfrm>
              <a:off x="5461183" y="1391450"/>
              <a:ext cx="544128" cy="322759"/>
              <a:chOff x="5461183" y="1391450"/>
              <a:chExt cx="544128" cy="322759"/>
            </a:xfrm>
          </p:grpSpPr>
          <p:sp>
            <p:nvSpPr>
              <p:cNvPr id="222" name="Freeform: Shape 221">
                <a:extLst>
                  <a:ext uri="{FF2B5EF4-FFF2-40B4-BE49-F238E27FC236}">
                    <a16:creationId xmlns:a16="http://schemas.microsoft.com/office/drawing/2014/main" id="{C6E8E85C-9C39-6E40-A397-260372C462DF}"/>
                  </a:ext>
                </a:extLst>
              </p:cNvPr>
              <p:cNvSpPr/>
              <p:nvPr/>
            </p:nvSpPr>
            <p:spPr>
              <a:xfrm>
                <a:off x="5461183"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23" name="TextBox 222">
                <a:extLst>
                  <a:ext uri="{FF2B5EF4-FFF2-40B4-BE49-F238E27FC236}">
                    <a16:creationId xmlns:a16="http://schemas.microsoft.com/office/drawing/2014/main" id="{A29E194B-6D62-5531-A3DD-96041E0A5D3F}"/>
                  </a:ext>
                </a:extLst>
              </p:cNvPr>
              <p:cNvSpPr txBox="1"/>
              <p:nvPr/>
            </p:nvSpPr>
            <p:spPr>
              <a:xfrm>
                <a:off x="5594770"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24" name="Freeform: Shape 223">
              <a:extLst>
                <a:ext uri="{FF2B5EF4-FFF2-40B4-BE49-F238E27FC236}">
                  <a16:creationId xmlns:a16="http://schemas.microsoft.com/office/drawing/2014/main" id="{441C5322-0975-7804-A04A-11C11B5F01D6}"/>
                </a:ext>
              </a:extLst>
            </p:cNvPr>
            <p:cNvSpPr/>
            <p:nvPr/>
          </p:nvSpPr>
          <p:spPr>
            <a:xfrm>
              <a:off x="5733247"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25" name="Freeform: Shape 224">
              <a:extLst>
                <a:ext uri="{FF2B5EF4-FFF2-40B4-BE49-F238E27FC236}">
                  <a16:creationId xmlns:a16="http://schemas.microsoft.com/office/drawing/2014/main" id="{2FAD1E03-494B-934E-6BFB-A73A742B1AEF}"/>
                </a:ext>
              </a:extLst>
            </p:cNvPr>
            <p:cNvSpPr/>
            <p:nvPr/>
          </p:nvSpPr>
          <p:spPr>
            <a:xfrm>
              <a:off x="6440614"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26" name="Graphic 200">
              <a:extLst>
                <a:ext uri="{FF2B5EF4-FFF2-40B4-BE49-F238E27FC236}">
                  <a16:creationId xmlns:a16="http://schemas.microsoft.com/office/drawing/2014/main" id="{06A97022-6F14-1EC5-3473-24405104B487}"/>
                </a:ext>
              </a:extLst>
            </p:cNvPr>
            <p:cNvGrpSpPr/>
            <p:nvPr/>
          </p:nvGrpSpPr>
          <p:grpSpPr>
            <a:xfrm>
              <a:off x="6423484" y="716085"/>
              <a:ext cx="70535" cy="317917"/>
              <a:chOff x="6423484" y="716085"/>
              <a:chExt cx="70535" cy="317917"/>
            </a:xfrm>
          </p:grpSpPr>
          <p:sp>
            <p:nvSpPr>
              <p:cNvPr id="227" name="Freeform: Shape 226">
                <a:extLst>
                  <a:ext uri="{FF2B5EF4-FFF2-40B4-BE49-F238E27FC236}">
                    <a16:creationId xmlns:a16="http://schemas.microsoft.com/office/drawing/2014/main" id="{19DD22E2-2553-9F1E-7F52-4DB988515D2B}"/>
                  </a:ext>
                </a:extLst>
              </p:cNvPr>
              <p:cNvSpPr/>
              <p:nvPr/>
            </p:nvSpPr>
            <p:spPr>
              <a:xfrm>
                <a:off x="6458752"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28" name="Freeform: Shape 227">
                <a:extLst>
                  <a:ext uri="{FF2B5EF4-FFF2-40B4-BE49-F238E27FC236}">
                    <a16:creationId xmlns:a16="http://schemas.microsoft.com/office/drawing/2014/main" id="{88BAA2D2-4E73-F4DA-C0DC-299D1E0CCFCD}"/>
                  </a:ext>
                </a:extLst>
              </p:cNvPr>
              <p:cNvSpPr/>
              <p:nvPr/>
            </p:nvSpPr>
            <p:spPr>
              <a:xfrm>
                <a:off x="6423484"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29" name="Graphic 200">
              <a:extLst>
                <a:ext uri="{FF2B5EF4-FFF2-40B4-BE49-F238E27FC236}">
                  <a16:creationId xmlns:a16="http://schemas.microsoft.com/office/drawing/2014/main" id="{0A9A2881-F2E4-F139-0AEC-4C853C2D41E3}"/>
                </a:ext>
              </a:extLst>
            </p:cNvPr>
            <p:cNvGrpSpPr/>
            <p:nvPr/>
          </p:nvGrpSpPr>
          <p:grpSpPr>
            <a:xfrm>
              <a:off x="6186688" y="1391450"/>
              <a:ext cx="544128" cy="322759"/>
              <a:chOff x="6186688" y="1391450"/>
              <a:chExt cx="544128" cy="322759"/>
            </a:xfrm>
          </p:grpSpPr>
          <p:sp>
            <p:nvSpPr>
              <p:cNvPr id="230" name="Freeform: Shape 229">
                <a:extLst>
                  <a:ext uri="{FF2B5EF4-FFF2-40B4-BE49-F238E27FC236}">
                    <a16:creationId xmlns:a16="http://schemas.microsoft.com/office/drawing/2014/main" id="{820FA612-034C-656E-DF7C-1A13CBE503D9}"/>
                  </a:ext>
                </a:extLst>
              </p:cNvPr>
              <p:cNvSpPr/>
              <p:nvPr/>
            </p:nvSpPr>
            <p:spPr>
              <a:xfrm>
                <a:off x="6186688"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1" name="TextBox 230">
                <a:extLst>
                  <a:ext uri="{FF2B5EF4-FFF2-40B4-BE49-F238E27FC236}">
                    <a16:creationId xmlns:a16="http://schemas.microsoft.com/office/drawing/2014/main" id="{565957D0-2363-8644-F58F-33EE5CE37CFF}"/>
                  </a:ext>
                </a:extLst>
              </p:cNvPr>
              <p:cNvSpPr txBox="1"/>
              <p:nvPr/>
            </p:nvSpPr>
            <p:spPr>
              <a:xfrm>
                <a:off x="6316395"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32" name="Freeform: Shape 231">
              <a:extLst>
                <a:ext uri="{FF2B5EF4-FFF2-40B4-BE49-F238E27FC236}">
                  <a16:creationId xmlns:a16="http://schemas.microsoft.com/office/drawing/2014/main" id="{F2D62313-CD6E-74AE-A0B5-55283F1D1B96}"/>
                </a:ext>
              </a:extLst>
            </p:cNvPr>
            <p:cNvSpPr/>
            <p:nvPr/>
          </p:nvSpPr>
          <p:spPr>
            <a:xfrm>
              <a:off x="6458752"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33" name="Graphic 200">
              <a:extLst>
                <a:ext uri="{FF2B5EF4-FFF2-40B4-BE49-F238E27FC236}">
                  <a16:creationId xmlns:a16="http://schemas.microsoft.com/office/drawing/2014/main" id="{76818D96-182E-4F96-1805-FF1554464C2C}"/>
                </a:ext>
              </a:extLst>
            </p:cNvPr>
            <p:cNvGrpSpPr/>
            <p:nvPr/>
          </p:nvGrpSpPr>
          <p:grpSpPr>
            <a:xfrm>
              <a:off x="6912192" y="1391450"/>
              <a:ext cx="544128" cy="322759"/>
              <a:chOff x="6912192" y="1391450"/>
              <a:chExt cx="544128" cy="322759"/>
            </a:xfrm>
          </p:grpSpPr>
          <p:sp>
            <p:nvSpPr>
              <p:cNvPr id="234" name="Freeform: Shape 233">
                <a:extLst>
                  <a:ext uri="{FF2B5EF4-FFF2-40B4-BE49-F238E27FC236}">
                    <a16:creationId xmlns:a16="http://schemas.microsoft.com/office/drawing/2014/main" id="{4C94C065-CF5E-50B0-AE14-D96506F93FDC}"/>
                  </a:ext>
                </a:extLst>
              </p:cNvPr>
              <p:cNvSpPr/>
              <p:nvPr/>
            </p:nvSpPr>
            <p:spPr>
              <a:xfrm>
                <a:off x="6912192"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5" name="TextBox 234">
                <a:extLst>
                  <a:ext uri="{FF2B5EF4-FFF2-40B4-BE49-F238E27FC236}">
                    <a16:creationId xmlns:a16="http://schemas.microsoft.com/office/drawing/2014/main" id="{16590BA7-84D9-DA2E-BA7F-F1FDB401C0CF}"/>
                  </a:ext>
                </a:extLst>
              </p:cNvPr>
              <p:cNvSpPr txBox="1"/>
              <p:nvPr/>
            </p:nvSpPr>
            <p:spPr>
              <a:xfrm>
                <a:off x="7045779"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36" name="Freeform: Shape 235">
              <a:extLst>
                <a:ext uri="{FF2B5EF4-FFF2-40B4-BE49-F238E27FC236}">
                  <a16:creationId xmlns:a16="http://schemas.microsoft.com/office/drawing/2014/main" id="{AF302687-1467-5610-8B1F-8C5BCE73048D}"/>
                </a:ext>
              </a:extLst>
            </p:cNvPr>
            <p:cNvSpPr/>
            <p:nvPr/>
          </p:nvSpPr>
          <p:spPr>
            <a:xfrm>
              <a:off x="6473907" y="1062997"/>
              <a:ext cx="530343" cy="365704"/>
            </a:xfrm>
            <a:custGeom>
              <a:avLst/>
              <a:gdLst>
                <a:gd name="connsiteX0" fmla="*/ 4 w 530343"/>
                <a:gd name="connsiteY0" fmla="*/ 677 h 365704"/>
                <a:gd name="connsiteX1" fmla="*/ 530348 w 530343"/>
                <a:gd name="connsiteY1" fmla="*/ 366381 h 365704"/>
              </a:gdLst>
              <a:ahLst/>
              <a:cxnLst>
                <a:cxn ang="0">
                  <a:pos x="connsiteX0" y="connsiteY0"/>
                </a:cxn>
                <a:cxn ang="0">
                  <a:pos x="connsiteX1" y="connsiteY1"/>
                </a:cxn>
              </a:cxnLst>
              <a:rect l="l" t="t" r="r" b="b"/>
              <a:pathLst>
                <a:path w="530343" h="365704">
                  <a:moveTo>
                    <a:pt x="4" y="677"/>
                  </a:moveTo>
                  <a:cubicBezTo>
                    <a:pt x="67153" y="46985"/>
                    <a:pt x="342835" y="237089"/>
                    <a:pt x="530348" y="366381"/>
                  </a:cubicBezTo>
                </a:path>
              </a:pathLst>
            </a:custGeom>
            <a:noFill/>
            <a:ln w="10067" cap="flat">
              <a:solidFill>
                <a:srgbClr val="000000"/>
              </a:solidFill>
              <a:prstDash val="solid"/>
              <a:miter/>
            </a:ln>
          </p:spPr>
          <p:txBody>
            <a:bodyPr rtlCol="0" anchor="ctr"/>
            <a:lstStyle/>
            <a:p>
              <a:endParaRPr lang="LID4096"/>
            </a:p>
          </p:txBody>
        </p:sp>
        <p:sp>
          <p:nvSpPr>
            <p:cNvPr id="237" name="Freeform: Shape 236">
              <a:extLst>
                <a:ext uri="{FF2B5EF4-FFF2-40B4-BE49-F238E27FC236}">
                  <a16:creationId xmlns:a16="http://schemas.microsoft.com/office/drawing/2014/main" id="{0AC0166C-FF95-093E-2BE5-80F7DD59E820}"/>
                </a:ext>
              </a:extLst>
            </p:cNvPr>
            <p:cNvSpPr/>
            <p:nvPr/>
          </p:nvSpPr>
          <p:spPr>
            <a:xfrm>
              <a:off x="6440614"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38" name="Graphic 200">
              <a:extLst>
                <a:ext uri="{FF2B5EF4-FFF2-40B4-BE49-F238E27FC236}">
                  <a16:creationId xmlns:a16="http://schemas.microsoft.com/office/drawing/2014/main" id="{371E326B-9C75-F3ED-1944-A2480127601D}"/>
                </a:ext>
              </a:extLst>
            </p:cNvPr>
            <p:cNvGrpSpPr/>
            <p:nvPr/>
          </p:nvGrpSpPr>
          <p:grpSpPr>
            <a:xfrm>
              <a:off x="6423484" y="1716638"/>
              <a:ext cx="70535" cy="317917"/>
              <a:chOff x="6423484" y="1716638"/>
              <a:chExt cx="70535" cy="317917"/>
            </a:xfrm>
          </p:grpSpPr>
          <p:sp>
            <p:nvSpPr>
              <p:cNvPr id="239" name="Freeform: Shape 238">
                <a:extLst>
                  <a:ext uri="{FF2B5EF4-FFF2-40B4-BE49-F238E27FC236}">
                    <a16:creationId xmlns:a16="http://schemas.microsoft.com/office/drawing/2014/main" id="{2CC2ACEC-F5FE-5C79-5612-ED1211C7DF65}"/>
                  </a:ext>
                </a:extLst>
              </p:cNvPr>
              <p:cNvSpPr/>
              <p:nvPr/>
            </p:nvSpPr>
            <p:spPr>
              <a:xfrm>
                <a:off x="6458752"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40" name="Freeform: Shape 239">
                <a:extLst>
                  <a:ext uri="{FF2B5EF4-FFF2-40B4-BE49-F238E27FC236}">
                    <a16:creationId xmlns:a16="http://schemas.microsoft.com/office/drawing/2014/main" id="{4DDCACBE-47A1-4F59-1BA6-9689FF61F180}"/>
                  </a:ext>
                </a:extLst>
              </p:cNvPr>
              <p:cNvSpPr/>
              <p:nvPr/>
            </p:nvSpPr>
            <p:spPr>
              <a:xfrm>
                <a:off x="6423484"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41" name="Graphic 200">
              <a:extLst>
                <a:ext uri="{FF2B5EF4-FFF2-40B4-BE49-F238E27FC236}">
                  <a16:creationId xmlns:a16="http://schemas.microsoft.com/office/drawing/2014/main" id="{F76D28B6-B56E-12FE-50B2-F59E47244CEE}"/>
                </a:ext>
              </a:extLst>
            </p:cNvPr>
            <p:cNvGrpSpPr/>
            <p:nvPr/>
          </p:nvGrpSpPr>
          <p:grpSpPr>
            <a:xfrm>
              <a:off x="5461183" y="2392003"/>
              <a:ext cx="544128" cy="322759"/>
              <a:chOff x="5461183" y="2392003"/>
              <a:chExt cx="544128" cy="322759"/>
            </a:xfrm>
          </p:grpSpPr>
          <p:sp>
            <p:nvSpPr>
              <p:cNvPr id="242" name="Freeform: Shape 241">
                <a:extLst>
                  <a:ext uri="{FF2B5EF4-FFF2-40B4-BE49-F238E27FC236}">
                    <a16:creationId xmlns:a16="http://schemas.microsoft.com/office/drawing/2014/main" id="{AA0319AE-3FCC-5775-E93D-2C46E197E948}"/>
                  </a:ext>
                </a:extLst>
              </p:cNvPr>
              <p:cNvSpPr/>
              <p:nvPr/>
            </p:nvSpPr>
            <p:spPr>
              <a:xfrm>
                <a:off x="5461183"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3" name="TextBox 242">
                <a:extLst>
                  <a:ext uri="{FF2B5EF4-FFF2-40B4-BE49-F238E27FC236}">
                    <a16:creationId xmlns:a16="http://schemas.microsoft.com/office/drawing/2014/main" id="{9553C760-2BE3-7B70-144A-A106703B3EC2}"/>
                  </a:ext>
                </a:extLst>
              </p:cNvPr>
              <p:cNvSpPr txBox="1"/>
              <p:nvPr/>
            </p:nvSpPr>
            <p:spPr>
              <a:xfrm>
                <a:off x="5590891"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44" name="Freeform: Shape 243">
              <a:extLst>
                <a:ext uri="{FF2B5EF4-FFF2-40B4-BE49-F238E27FC236}">
                  <a16:creationId xmlns:a16="http://schemas.microsoft.com/office/drawing/2014/main" id="{E2C2DD54-79E6-BD07-DD5E-3C4E729D02D4}"/>
                </a:ext>
              </a:extLst>
            </p:cNvPr>
            <p:cNvSpPr/>
            <p:nvPr/>
          </p:nvSpPr>
          <p:spPr>
            <a:xfrm>
              <a:off x="5913253"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8" y="46975"/>
                    <a:pt x="187517" y="237071"/>
                    <a:pt x="4" y="366372"/>
                  </a:cubicBezTo>
                </a:path>
              </a:pathLst>
            </a:custGeom>
            <a:noFill/>
            <a:ln w="10067" cap="flat">
              <a:solidFill>
                <a:srgbClr val="000000"/>
              </a:solidFill>
              <a:prstDash val="solid"/>
              <a:miter/>
            </a:ln>
          </p:spPr>
          <p:txBody>
            <a:bodyPr rtlCol="0" anchor="ctr"/>
            <a:lstStyle/>
            <a:p>
              <a:endParaRPr lang="LID4096"/>
            </a:p>
          </p:txBody>
        </p:sp>
        <p:grpSp>
          <p:nvGrpSpPr>
            <p:cNvPr id="245" name="Graphic 200">
              <a:extLst>
                <a:ext uri="{FF2B5EF4-FFF2-40B4-BE49-F238E27FC236}">
                  <a16:creationId xmlns:a16="http://schemas.microsoft.com/office/drawing/2014/main" id="{10A9E811-BCAF-8D1F-E1DE-DC0490AD66E6}"/>
                </a:ext>
              </a:extLst>
            </p:cNvPr>
            <p:cNvGrpSpPr/>
            <p:nvPr/>
          </p:nvGrpSpPr>
          <p:grpSpPr>
            <a:xfrm>
              <a:off x="6186688" y="2392003"/>
              <a:ext cx="544128" cy="322759"/>
              <a:chOff x="6186688" y="2392003"/>
              <a:chExt cx="544128" cy="322759"/>
            </a:xfrm>
          </p:grpSpPr>
          <p:sp>
            <p:nvSpPr>
              <p:cNvPr id="246" name="Freeform: Shape 245">
                <a:extLst>
                  <a:ext uri="{FF2B5EF4-FFF2-40B4-BE49-F238E27FC236}">
                    <a16:creationId xmlns:a16="http://schemas.microsoft.com/office/drawing/2014/main" id="{4DFAADFC-E717-1DF0-DF5E-556D516C2CEA}"/>
                  </a:ext>
                </a:extLst>
              </p:cNvPr>
              <p:cNvSpPr/>
              <p:nvPr/>
            </p:nvSpPr>
            <p:spPr>
              <a:xfrm>
                <a:off x="6186688"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7" name="TextBox 246">
                <a:extLst>
                  <a:ext uri="{FF2B5EF4-FFF2-40B4-BE49-F238E27FC236}">
                    <a16:creationId xmlns:a16="http://schemas.microsoft.com/office/drawing/2014/main" id="{6BC62E92-ABC0-D477-21A1-4A4A2131D792}"/>
                  </a:ext>
                </a:extLst>
              </p:cNvPr>
              <p:cNvSpPr txBox="1"/>
              <p:nvPr/>
            </p:nvSpPr>
            <p:spPr>
              <a:xfrm>
                <a:off x="6320275"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48" name="Freeform: Shape 247">
              <a:extLst>
                <a:ext uri="{FF2B5EF4-FFF2-40B4-BE49-F238E27FC236}">
                  <a16:creationId xmlns:a16="http://schemas.microsoft.com/office/drawing/2014/main" id="{A0CF094A-C516-EB81-3DB9-3C36D945156C}"/>
                </a:ext>
              </a:extLst>
            </p:cNvPr>
            <p:cNvSpPr/>
            <p:nvPr/>
          </p:nvSpPr>
          <p:spPr>
            <a:xfrm>
              <a:off x="6458752"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49" name="Freeform: Shape 248">
              <a:extLst>
                <a:ext uri="{FF2B5EF4-FFF2-40B4-BE49-F238E27FC236}">
                  <a16:creationId xmlns:a16="http://schemas.microsoft.com/office/drawing/2014/main" id="{888F8ACF-E939-D1C0-41C8-9734C6A86664}"/>
                </a:ext>
              </a:extLst>
            </p:cNvPr>
            <p:cNvSpPr/>
            <p:nvPr/>
          </p:nvSpPr>
          <p:spPr>
            <a:xfrm>
              <a:off x="7166119"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50" name="Graphic 200">
              <a:extLst>
                <a:ext uri="{FF2B5EF4-FFF2-40B4-BE49-F238E27FC236}">
                  <a16:creationId xmlns:a16="http://schemas.microsoft.com/office/drawing/2014/main" id="{D8315BA1-66F6-19BE-44D3-4A91201C8591}"/>
                </a:ext>
              </a:extLst>
            </p:cNvPr>
            <p:cNvGrpSpPr/>
            <p:nvPr/>
          </p:nvGrpSpPr>
          <p:grpSpPr>
            <a:xfrm>
              <a:off x="7148989" y="1716638"/>
              <a:ext cx="70535" cy="317917"/>
              <a:chOff x="7148989" y="1716638"/>
              <a:chExt cx="70535" cy="317917"/>
            </a:xfrm>
          </p:grpSpPr>
          <p:sp>
            <p:nvSpPr>
              <p:cNvPr id="251" name="Freeform: Shape 250">
                <a:extLst>
                  <a:ext uri="{FF2B5EF4-FFF2-40B4-BE49-F238E27FC236}">
                    <a16:creationId xmlns:a16="http://schemas.microsoft.com/office/drawing/2014/main" id="{2BFC64DE-F4A3-09CA-5D21-A163174B657B}"/>
                  </a:ext>
                </a:extLst>
              </p:cNvPr>
              <p:cNvSpPr/>
              <p:nvPr/>
            </p:nvSpPr>
            <p:spPr>
              <a:xfrm>
                <a:off x="7184256"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52" name="Freeform: Shape 251">
                <a:extLst>
                  <a:ext uri="{FF2B5EF4-FFF2-40B4-BE49-F238E27FC236}">
                    <a16:creationId xmlns:a16="http://schemas.microsoft.com/office/drawing/2014/main" id="{422D1289-5B07-A5B0-0E51-078501E52FA1}"/>
                  </a:ext>
                </a:extLst>
              </p:cNvPr>
              <p:cNvSpPr/>
              <p:nvPr/>
            </p:nvSpPr>
            <p:spPr>
              <a:xfrm>
                <a:off x="7148989"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53" name="Graphic 200">
              <a:extLst>
                <a:ext uri="{FF2B5EF4-FFF2-40B4-BE49-F238E27FC236}">
                  <a16:creationId xmlns:a16="http://schemas.microsoft.com/office/drawing/2014/main" id="{6AEA3907-6E7D-EFC3-2BAD-5E79D4E2F64F}"/>
                </a:ext>
              </a:extLst>
            </p:cNvPr>
            <p:cNvGrpSpPr/>
            <p:nvPr/>
          </p:nvGrpSpPr>
          <p:grpSpPr>
            <a:xfrm>
              <a:off x="6912192" y="2392003"/>
              <a:ext cx="544128" cy="322759"/>
              <a:chOff x="6912192" y="2392003"/>
              <a:chExt cx="544128" cy="322759"/>
            </a:xfrm>
          </p:grpSpPr>
          <p:sp>
            <p:nvSpPr>
              <p:cNvPr id="254" name="Freeform: Shape 253">
                <a:extLst>
                  <a:ext uri="{FF2B5EF4-FFF2-40B4-BE49-F238E27FC236}">
                    <a16:creationId xmlns:a16="http://schemas.microsoft.com/office/drawing/2014/main" id="{2BEAC973-F6CE-253F-6BB2-5F0F215A6591}"/>
                  </a:ext>
                </a:extLst>
              </p:cNvPr>
              <p:cNvSpPr/>
              <p:nvPr/>
            </p:nvSpPr>
            <p:spPr>
              <a:xfrm>
                <a:off x="6912192"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5" name="TextBox 254">
                <a:extLst>
                  <a:ext uri="{FF2B5EF4-FFF2-40B4-BE49-F238E27FC236}">
                    <a16:creationId xmlns:a16="http://schemas.microsoft.com/office/drawing/2014/main" id="{635E2C1F-3BD3-F920-6F0D-52F147F0BB3A}"/>
                  </a:ext>
                </a:extLst>
              </p:cNvPr>
              <p:cNvSpPr txBox="1"/>
              <p:nvPr/>
            </p:nvSpPr>
            <p:spPr>
              <a:xfrm>
                <a:off x="7041900"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56" name="Freeform: Shape 255">
              <a:extLst>
                <a:ext uri="{FF2B5EF4-FFF2-40B4-BE49-F238E27FC236}">
                  <a16:creationId xmlns:a16="http://schemas.microsoft.com/office/drawing/2014/main" id="{264BA337-BE8B-2249-4B6C-97379C0AC550}"/>
                </a:ext>
              </a:extLst>
            </p:cNvPr>
            <p:cNvSpPr/>
            <p:nvPr/>
          </p:nvSpPr>
          <p:spPr>
            <a:xfrm>
              <a:off x="7184256"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57" name="Graphic 200">
              <a:extLst>
                <a:ext uri="{FF2B5EF4-FFF2-40B4-BE49-F238E27FC236}">
                  <a16:creationId xmlns:a16="http://schemas.microsoft.com/office/drawing/2014/main" id="{7D2A02BF-C459-473C-CFA9-D1BAF100E814}"/>
                </a:ext>
              </a:extLst>
            </p:cNvPr>
            <p:cNvGrpSpPr/>
            <p:nvPr/>
          </p:nvGrpSpPr>
          <p:grpSpPr>
            <a:xfrm>
              <a:off x="7637696" y="2392003"/>
              <a:ext cx="544128" cy="322759"/>
              <a:chOff x="7637696" y="2392003"/>
              <a:chExt cx="544128" cy="322759"/>
            </a:xfrm>
          </p:grpSpPr>
          <p:sp>
            <p:nvSpPr>
              <p:cNvPr id="258" name="Freeform: Shape 257">
                <a:extLst>
                  <a:ext uri="{FF2B5EF4-FFF2-40B4-BE49-F238E27FC236}">
                    <a16:creationId xmlns:a16="http://schemas.microsoft.com/office/drawing/2014/main" id="{14873ACC-EAD5-63D4-9AE1-3EB427F3E2DC}"/>
                  </a:ext>
                </a:extLst>
              </p:cNvPr>
              <p:cNvSpPr/>
              <p:nvPr/>
            </p:nvSpPr>
            <p:spPr>
              <a:xfrm>
                <a:off x="7637696"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9" name="TextBox 258">
                <a:extLst>
                  <a:ext uri="{FF2B5EF4-FFF2-40B4-BE49-F238E27FC236}">
                    <a16:creationId xmlns:a16="http://schemas.microsoft.com/office/drawing/2014/main" id="{22A25DBF-C30C-5265-872B-BF4B8488C319}"/>
                  </a:ext>
                </a:extLst>
              </p:cNvPr>
              <p:cNvSpPr txBox="1"/>
              <p:nvPr/>
            </p:nvSpPr>
            <p:spPr>
              <a:xfrm>
                <a:off x="7771284"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60" name="Freeform: Shape 259">
              <a:extLst>
                <a:ext uri="{FF2B5EF4-FFF2-40B4-BE49-F238E27FC236}">
                  <a16:creationId xmlns:a16="http://schemas.microsoft.com/office/drawing/2014/main" id="{F661DFFF-288A-8198-EE56-41036635B5ED}"/>
                </a:ext>
              </a:extLst>
            </p:cNvPr>
            <p:cNvSpPr/>
            <p:nvPr/>
          </p:nvSpPr>
          <p:spPr>
            <a:xfrm>
              <a:off x="7199411" y="2063559"/>
              <a:ext cx="530343" cy="365694"/>
            </a:xfrm>
            <a:custGeom>
              <a:avLst/>
              <a:gdLst>
                <a:gd name="connsiteX0" fmla="*/ 4 w 530343"/>
                <a:gd name="connsiteY0" fmla="*/ 677 h 365694"/>
                <a:gd name="connsiteX1" fmla="*/ 530348 w 530343"/>
                <a:gd name="connsiteY1" fmla="*/ 366372 h 365694"/>
              </a:gdLst>
              <a:ahLst/>
              <a:cxnLst>
                <a:cxn ang="0">
                  <a:pos x="connsiteX0" y="connsiteY0"/>
                </a:cxn>
                <a:cxn ang="0">
                  <a:pos x="connsiteX1" y="connsiteY1"/>
                </a:cxn>
              </a:cxnLst>
              <a:rect l="l" t="t" r="r" b="b"/>
              <a:pathLst>
                <a:path w="530343" h="365694">
                  <a:moveTo>
                    <a:pt x="4" y="677"/>
                  </a:moveTo>
                  <a:cubicBezTo>
                    <a:pt x="67153" y="46975"/>
                    <a:pt x="342835" y="237071"/>
                    <a:pt x="530348" y="366372"/>
                  </a:cubicBezTo>
                </a:path>
              </a:pathLst>
            </a:custGeom>
            <a:noFill/>
            <a:ln w="10067" cap="flat">
              <a:solidFill>
                <a:srgbClr val="000000"/>
              </a:solidFill>
              <a:prstDash val="solid"/>
              <a:miter/>
            </a:ln>
          </p:spPr>
          <p:txBody>
            <a:bodyPr rtlCol="0" anchor="ctr"/>
            <a:lstStyle/>
            <a:p>
              <a:endParaRPr lang="LID4096"/>
            </a:p>
          </p:txBody>
        </p:sp>
        <p:sp>
          <p:nvSpPr>
            <p:cNvPr id="261" name="Freeform: Shape 260">
              <a:extLst>
                <a:ext uri="{FF2B5EF4-FFF2-40B4-BE49-F238E27FC236}">
                  <a16:creationId xmlns:a16="http://schemas.microsoft.com/office/drawing/2014/main" id="{843B996A-32F2-E717-2FDC-B9E5C8D71C5A}"/>
                </a:ext>
              </a:extLst>
            </p:cNvPr>
            <p:cNvSpPr/>
            <p:nvPr/>
          </p:nvSpPr>
          <p:spPr>
            <a:xfrm>
              <a:off x="4989605"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62" name="Graphic 200">
              <a:extLst>
                <a:ext uri="{FF2B5EF4-FFF2-40B4-BE49-F238E27FC236}">
                  <a16:creationId xmlns:a16="http://schemas.microsoft.com/office/drawing/2014/main" id="{DFC9F6D6-FF82-9BE3-F79D-A0BB5FDB625E}"/>
                </a:ext>
              </a:extLst>
            </p:cNvPr>
            <p:cNvGrpSpPr/>
            <p:nvPr/>
          </p:nvGrpSpPr>
          <p:grpSpPr>
            <a:xfrm>
              <a:off x="4972476" y="1716638"/>
              <a:ext cx="70534" cy="317917"/>
              <a:chOff x="4972476" y="1716638"/>
              <a:chExt cx="70534" cy="317917"/>
            </a:xfrm>
          </p:grpSpPr>
          <p:sp>
            <p:nvSpPr>
              <p:cNvPr id="263" name="Freeform: Shape 262">
                <a:extLst>
                  <a:ext uri="{FF2B5EF4-FFF2-40B4-BE49-F238E27FC236}">
                    <a16:creationId xmlns:a16="http://schemas.microsoft.com/office/drawing/2014/main" id="{A58BB665-1376-B379-AEEE-7FDDE8457EF7}"/>
                  </a:ext>
                </a:extLst>
              </p:cNvPr>
              <p:cNvSpPr/>
              <p:nvPr/>
            </p:nvSpPr>
            <p:spPr>
              <a:xfrm>
                <a:off x="5007743"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64" name="Freeform: Shape 263">
                <a:extLst>
                  <a:ext uri="{FF2B5EF4-FFF2-40B4-BE49-F238E27FC236}">
                    <a16:creationId xmlns:a16="http://schemas.microsoft.com/office/drawing/2014/main" id="{F0F79F48-B684-92F9-AC43-79EB967E4E42}"/>
                  </a:ext>
                </a:extLst>
              </p:cNvPr>
              <p:cNvSpPr/>
              <p:nvPr/>
            </p:nvSpPr>
            <p:spPr>
              <a:xfrm>
                <a:off x="4972476" y="1944900"/>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65" name="Graphic 200">
              <a:extLst>
                <a:ext uri="{FF2B5EF4-FFF2-40B4-BE49-F238E27FC236}">
                  <a16:creationId xmlns:a16="http://schemas.microsoft.com/office/drawing/2014/main" id="{FE2DA951-F26F-A8F8-5A4E-EFB383E904B5}"/>
                </a:ext>
              </a:extLst>
            </p:cNvPr>
            <p:cNvGrpSpPr/>
            <p:nvPr/>
          </p:nvGrpSpPr>
          <p:grpSpPr>
            <a:xfrm>
              <a:off x="4010174" y="2392003"/>
              <a:ext cx="544128" cy="322759"/>
              <a:chOff x="4010174" y="2392003"/>
              <a:chExt cx="544128" cy="322759"/>
            </a:xfrm>
          </p:grpSpPr>
          <p:sp>
            <p:nvSpPr>
              <p:cNvPr id="266" name="Freeform: Shape 265">
                <a:extLst>
                  <a:ext uri="{FF2B5EF4-FFF2-40B4-BE49-F238E27FC236}">
                    <a16:creationId xmlns:a16="http://schemas.microsoft.com/office/drawing/2014/main" id="{3C9A932F-8313-1BAA-B689-3C20FB667F75}"/>
                  </a:ext>
                </a:extLst>
              </p:cNvPr>
              <p:cNvSpPr/>
              <p:nvPr/>
            </p:nvSpPr>
            <p:spPr>
              <a:xfrm>
                <a:off x="4010174"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67" name="TextBox 266">
                <a:extLst>
                  <a:ext uri="{FF2B5EF4-FFF2-40B4-BE49-F238E27FC236}">
                    <a16:creationId xmlns:a16="http://schemas.microsoft.com/office/drawing/2014/main" id="{CE3D9AF0-D979-C3A8-8033-A021DD87B4CA}"/>
                  </a:ext>
                </a:extLst>
              </p:cNvPr>
              <p:cNvSpPr txBox="1"/>
              <p:nvPr/>
            </p:nvSpPr>
            <p:spPr>
              <a:xfrm>
                <a:off x="4139879"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68" name="Freeform: Shape 267">
              <a:extLst>
                <a:ext uri="{FF2B5EF4-FFF2-40B4-BE49-F238E27FC236}">
                  <a16:creationId xmlns:a16="http://schemas.microsoft.com/office/drawing/2014/main" id="{17D5503E-BC30-2B88-9CDC-B0710BF3B8EE}"/>
                </a:ext>
              </a:extLst>
            </p:cNvPr>
            <p:cNvSpPr/>
            <p:nvPr/>
          </p:nvSpPr>
          <p:spPr>
            <a:xfrm>
              <a:off x="4462246"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7" y="46975"/>
                    <a:pt x="187514" y="237071"/>
                    <a:pt x="4" y="366372"/>
                  </a:cubicBezTo>
                </a:path>
              </a:pathLst>
            </a:custGeom>
            <a:noFill/>
            <a:ln w="10067" cap="flat">
              <a:solidFill>
                <a:srgbClr val="000000"/>
              </a:solidFill>
              <a:prstDash val="solid"/>
              <a:miter/>
            </a:ln>
          </p:spPr>
          <p:txBody>
            <a:bodyPr rtlCol="0" anchor="ctr"/>
            <a:lstStyle/>
            <a:p>
              <a:endParaRPr lang="LID4096"/>
            </a:p>
          </p:txBody>
        </p:sp>
        <p:grpSp>
          <p:nvGrpSpPr>
            <p:cNvPr id="269" name="Graphic 200">
              <a:extLst>
                <a:ext uri="{FF2B5EF4-FFF2-40B4-BE49-F238E27FC236}">
                  <a16:creationId xmlns:a16="http://schemas.microsoft.com/office/drawing/2014/main" id="{90AB38B0-6E9E-65F6-F159-7D939BA39A6F}"/>
                </a:ext>
              </a:extLst>
            </p:cNvPr>
            <p:cNvGrpSpPr/>
            <p:nvPr/>
          </p:nvGrpSpPr>
          <p:grpSpPr>
            <a:xfrm>
              <a:off x="4735679" y="2392003"/>
              <a:ext cx="544128" cy="322759"/>
              <a:chOff x="4735679" y="2392003"/>
              <a:chExt cx="544128" cy="322759"/>
            </a:xfrm>
          </p:grpSpPr>
          <p:sp>
            <p:nvSpPr>
              <p:cNvPr id="270" name="Freeform: Shape 269">
                <a:extLst>
                  <a:ext uri="{FF2B5EF4-FFF2-40B4-BE49-F238E27FC236}">
                    <a16:creationId xmlns:a16="http://schemas.microsoft.com/office/drawing/2014/main" id="{7B2F6FB7-B279-9748-871B-4676FDFA2B9B}"/>
                  </a:ext>
                </a:extLst>
              </p:cNvPr>
              <p:cNvSpPr/>
              <p:nvPr/>
            </p:nvSpPr>
            <p:spPr>
              <a:xfrm>
                <a:off x="4735679"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1" name="TextBox 270">
                <a:extLst>
                  <a:ext uri="{FF2B5EF4-FFF2-40B4-BE49-F238E27FC236}">
                    <a16:creationId xmlns:a16="http://schemas.microsoft.com/office/drawing/2014/main" id="{26DB2F23-EB3E-C6EA-FC69-1CBCE747C4F0}"/>
                  </a:ext>
                </a:extLst>
              </p:cNvPr>
              <p:cNvSpPr txBox="1"/>
              <p:nvPr/>
            </p:nvSpPr>
            <p:spPr>
              <a:xfrm>
                <a:off x="4869263"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72" name="Freeform: Shape 271">
              <a:extLst>
                <a:ext uri="{FF2B5EF4-FFF2-40B4-BE49-F238E27FC236}">
                  <a16:creationId xmlns:a16="http://schemas.microsoft.com/office/drawing/2014/main" id="{3096207E-4849-0198-346B-5ABEC9ACD05F}"/>
                </a:ext>
              </a:extLst>
            </p:cNvPr>
            <p:cNvSpPr/>
            <p:nvPr/>
          </p:nvSpPr>
          <p:spPr>
            <a:xfrm>
              <a:off x="5007743"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73" name="Graphic 200">
              <a:extLst>
                <a:ext uri="{FF2B5EF4-FFF2-40B4-BE49-F238E27FC236}">
                  <a16:creationId xmlns:a16="http://schemas.microsoft.com/office/drawing/2014/main" id="{AA9C4BD8-0219-3C96-2CD2-5C7413C6DAB0}"/>
                </a:ext>
              </a:extLst>
            </p:cNvPr>
            <p:cNvGrpSpPr/>
            <p:nvPr/>
          </p:nvGrpSpPr>
          <p:grpSpPr>
            <a:xfrm>
              <a:off x="5912588" y="1676491"/>
              <a:ext cx="531512" cy="366510"/>
              <a:chOff x="5912588" y="1676491"/>
              <a:chExt cx="531512" cy="366510"/>
            </a:xfrm>
          </p:grpSpPr>
          <p:sp>
            <p:nvSpPr>
              <p:cNvPr id="274" name="Freeform: Shape 273">
                <a:extLst>
                  <a:ext uri="{FF2B5EF4-FFF2-40B4-BE49-F238E27FC236}">
                    <a16:creationId xmlns:a16="http://schemas.microsoft.com/office/drawing/2014/main" id="{D7552F68-4929-874B-BAB2-A6D3E08E507E}"/>
                  </a:ext>
                </a:extLst>
              </p:cNvPr>
              <p:cNvSpPr/>
              <p:nvPr/>
            </p:nvSpPr>
            <p:spPr>
              <a:xfrm>
                <a:off x="5912588" y="1676491"/>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275" name="Freeform: Shape 274">
                <a:extLst>
                  <a:ext uri="{FF2B5EF4-FFF2-40B4-BE49-F238E27FC236}">
                    <a16:creationId xmlns:a16="http://schemas.microsoft.com/office/drawing/2014/main" id="{F06ABED2-6C5B-1E5C-491E-8762DCC41F7D}"/>
                  </a:ext>
                </a:extLst>
              </p:cNvPr>
              <p:cNvSpPr/>
              <p:nvPr/>
            </p:nvSpPr>
            <p:spPr>
              <a:xfrm>
                <a:off x="6342842" y="1963271"/>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76" name="Freeform: Shape 275">
              <a:extLst>
                <a:ext uri="{FF2B5EF4-FFF2-40B4-BE49-F238E27FC236}">
                  <a16:creationId xmlns:a16="http://schemas.microsoft.com/office/drawing/2014/main" id="{F0B1DF70-4DCC-D311-3EA2-44B0BCCEF6B3}"/>
                </a:ext>
              </a:extLst>
            </p:cNvPr>
            <p:cNvSpPr/>
            <p:nvPr/>
          </p:nvSpPr>
          <p:spPr>
            <a:xfrm>
              <a:off x="6440614"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77" name="Graphic 200">
              <a:extLst>
                <a:ext uri="{FF2B5EF4-FFF2-40B4-BE49-F238E27FC236}">
                  <a16:creationId xmlns:a16="http://schemas.microsoft.com/office/drawing/2014/main" id="{E295532D-5E9E-FEFF-439A-58710F687761}"/>
                </a:ext>
              </a:extLst>
            </p:cNvPr>
            <p:cNvGrpSpPr/>
            <p:nvPr/>
          </p:nvGrpSpPr>
          <p:grpSpPr>
            <a:xfrm>
              <a:off x="6186688" y="5393662"/>
              <a:ext cx="544128" cy="322759"/>
              <a:chOff x="6186688" y="5393662"/>
              <a:chExt cx="544128" cy="322759"/>
            </a:xfrm>
          </p:grpSpPr>
          <p:sp>
            <p:nvSpPr>
              <p:cNvPr id="278" name="Freeform: Shape 277">
                <a:extLst>
                  <a:ext uri="{FF2B5EF4-FFF2-40B4-BE49-F238E27FC236}">
                    <a16:creationId xmlns:a16="http://schemas.microsoft.com/office/drawing/2014/main" id="{35EBC008-D126-B09A-AD5E-C08139B7A71E}"/>
                  </a:ext>
                </a:extLst>
              </p:cNvPr>
              <p:cNvSpPr/>
              <p:nvPr/>
            </p:nvSpPr>
            <p:spPr>
              <a:xfrm>
                <a:off x="6186688"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9" name="TextBox 278">
                <a:extLst>
                  <a:ext uri="{FF2B5EF4-FFF2-40B4-BE49-F238E27FC236}">
                    <a16:creationId xmlns:a16="http://schemas.microsoft.com/office/drawing/2014/main" id="{511B6463-E666-CF1E-8DE8-A39C4ED8F765}"/>
                  </a:ext>
                </a:extLst>
              </p:cNvPr>
              <p:cNvSpPr txBox="1"/>
              <p:nvPr/>
            </p:nvSpPr>
            <p:spPr>
              <a:xfrm>
                <a:off x="6316395" y="5439390"/>
                <a:ext cx="273568"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A</a:t>
                </a:r>
              </a:p>
            </p:txBody>
          </p:sp>
        </p:grpSp>
        <p:sp>
          <p:nvSpPr>
            <p:cNvPr id="280" name="Freeform: Shape 279">
              <a:extLst>
                <a:ext uri="{FF2B5EF4-FFF2-40B4-BE49-F238E27FC236}">
                  <a16:creationId xmlns:a16="http://schemas.microsoft.com/office/drawing/2014/main" id="{8A55EFEE-6FC9-0580-871B-8AEC09A0D0C9}"/>
                </a:ext>
              </a:extLst>
            </p:cNvPr>
            <p:cNvSpPr/>
            <p:nvPr/>
          </p:nvSpPr>
          <p:spPr>
            <a:xfrm>
              <a:off x="6458752"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sp>
          <p:nvSpPr>
            <p:cNvPr id="281" name="Freeform: Shape 280">
              <a:extLst>
                <a:ext uri="{FF2B5EF4-FFF2-40B4-BE49-F238E27FC236}">
                  <a16:creationId xmlns:a16="http://schemas.microsoft.com/office/drawing/2014/main" id="{84E2E0A1-1CE4-7012-3C11-4AEA1074DDE9}"/>
                </a:ext>
              </a:extLst>
            </p:cNvPr>
            <p:cNvSpPr/>
            <p:nvPr/>
          </p:nvSpPr>
          <p:spPr>
            <a:xfrm>
              <a:off x="6077862" y="6039180"/>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2" name="Graphic 200">
              <a:extLst>
                <a:ext uri="{FF2B5EF4-FFF2-40B4-BE49-F238E27FC236}">
                  <a16:creationId xmlns:a16="http://schemas.microsoft.com/office/drawing/2014/main" id="{06A581A0-C0FF-EEA8-EB4D-F5F670532EAD}"/>
                </a:ext>
              </a:extLst>
            </p:cNvPr>
            <p:cNvGrpSpPr/>
            <p:nvPr/>
          </p:nvGrpSpPr>
          <p:grpSpPr>
            <a:xfrm>
              <a:off x="6106056" y="5705140"/>
              <a:ext cx="243860" cy="336307"/>
              <a:chOff x="6106056" y="5705140"/>
              <a:chExt cx="243860" cy="336307"/>
            </a:xfrm>
          </p:grpSpPr>
          <p:sp>
            <p:nvSpPr>
              <p:cNvPr id="283" name="Freeform: Shape 282">
                <a:extLst>
                  <a:ext uri="{FF2B5EF4-FFF2-40B4-BE49-F238E27FC236}">
                    <a16:creationId xmlns:a16="http://schemas.microsoft.com/office/drawing/2014/main" id="{7A18654E-799D-0E39-B54F-A68D5023F9F8}"/>
                  </a:ext>
                </a:extLst>
              </p:cNvPr>
              <p:cNvSpPr/>
              <p:nvPr/>
            </p:nvSpPr>
            <p:spPr>
              <a:xfrm>
                <a:off x="6161728" y="5705140"/>
                <a:ext cx="188187" cy="259530"/>
              </a:xfrm>
              <a:custGeom>
                <a:avLst/>
                <a:gdLst>
                  <a:gd name="connsiteX0" fmla="*/ 188192 w 188187"/>
                  <a:gd name="connsiteY0" fmla="*/ 677 h 259530"/>
                  <a:gd name="connsiteX1" fmla="*/ 4 w 188187"/>
                  <a:gd name="connsiteY1" fmla="*/ 260208 h 259530"/>
                </a:gdLst>
                <a:ahLst/>
                <a:cxnLst>
                  <a:cxn ang="0">
                    <a:pos x="connsiteX0" y="connsiteY0"/>
                  </a:cxn>
                  <a:cxn ang="0">
                    <a:pos x="connsiteX1" y="connsiteY1"/>
                  </a:cxn>
                </a:cxnLst>
                <a:rect l="l" t="t" r="r" b="b"/>
                <a:pathLst>
                  <a:path w="188187" h="259530">
                    <a:moveTo>
                      <a:pt x="188192" y="677"/>
                    </a:moveTo>
                    <a:cubicBezTo>
                      <a:pt x="126907" y="85186"/>
                      <a:pt x="52412" y="187934"/>
                      <a:pt x="4" y="260208"/>
                    </a:cubicBezTo>
                  </a:path>
                </a:pathLst>
              </a:custGeom>
              <a:noFill/>
              <a:ln w="10067" cap="flat">
                <a:solidFill>
                  <a:srgbClr val="000000"/>
                </a:solidFill>
                <a:prstDash val="solid"/>
                <a:miter/>
              </a:ln>
            </p:spPr>
            <p:txBody>
              <a:bodyPr rtlCol="0" anchor="ctr"/>
              <a:lstStyle/>
              <a:p>
                <a:endParaRPr lang="LID4096"/>
              </a:p>
            </p:txBody>
          </p:sp>
          <p:sp>
            <p:nvSpPr>
              <p:cNvPr id="284" name="Freeform: Shape 283">
                <a:extLst>
                  <a:ext uri="{FF2B5EF4-FFF2-40B4-BE49-F238E27FC236}">
                    <a16:creationId xmlns:a16="http://schemas.microsoft.com/office/drawing/2014/main" id="{B6259B37-8A3F-0F78-8078-E39141A3891C}"/>
                  </a:ext>
                </a:extLst>
              </p:cNvPr>
              <p:cNvSpPr/>
              <p:nvPr/>
            </p:nvSpPr>
            <p:spPr>
              <a:xfrm>
                <a:off x="6106056" y="5949099"/>
                <a:ext cx="84259" cy="92348"/>
              </a:xfrm>
              <a:custGeom>
                <a:avLst/>
                <a:gdLst>
                  <a:gd name="connsiteX0" fmla="*/ 84263 w 84259"/>
                  <a:gd name="connsiteY0" fmla="*/ 34700 h 92348"/>
                  <a:gd name="connsiteX1" fmla="*/ 4 w 84259"/>
                  <a:gd name="connsiteY1" fmla="*/ 93026 h 92348"/>
                  <a:gd name="connsiteX2" fmla="*/ 24994 w 84259"/>
                  <a:gd name="connsiteY2" fmla="*/ 677 h 92348"/>
                  <a:gd name="connsiteX3" fmla="*/ 84263 w 84259"/>
                  <a:gd name="connsiteY3" fmla="*/ 34700 h 92348"/>
                </a:gdLst>
                <a:ahLst/>
                <a:cxnLst>
                  <a:cxn ang="0">
                    <a:pos x="connsiteX0" y="connsiteY0"/>
                  </a:cxn>
                  <a:cxn ang="0">
                    <a:pos x="connsiteX1" y="connsiteY1"/>
                  </a:cxn>
                  <a:cxn ang="0">
                    <a:pos x="connsiteX2" y="connsiteY2"/>
                  </a:cxn>
                  <a:cxn ang="0">
                    <a:pos x="connsiteX3" y="connsiteY3"/>
                  </a:cxn>
                </a:cxnLst>
                <a:rect l="l" t="t" r="r" b="b"/>
                <a:pathLst>
                  <a:path w="84259" h="92348">
                    <a:moveTo>
                      <a:pt x="84263" y="34700"/>
                    </a:moveTo>
                    <a:lnTo>
                      <a:pt x="4" y="93026"/>
                    </a:lnTo>
                    <a:lnTo>
                      <a:pt x="24994" y="677"/>
                    </a:lnTo>
                    <a:lnTo>
                      <a:pt x="84263" y="34700"/>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85" name="Freeform: Shape 284">
              <a:extLst>
                <a:ext uri="{FF2B5EF4-FFF2-40B4-BE49-F238E27FC236}">
                  <a16:creationId xmlns:a16="http://schemas.microsoft.com/office/drawing/2014/main" id="{78D4B43C-C2EF-54E5-D417-A636D249ED67}"/>
                </a:ext>
              </a:extLst>
            </p:cNvPr>
            <p:cNvSpPr/>
            <p:nvPr/>
          </p:nvSpPr>
          <p:spPr>
            <a:xfrm>
              <a:off x="7891623"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6" name="Graphic 200">
              <a:extLst>
                <a:ext uri="{FF2B5EF4-FFF2-40B4-BE49-F238E27FC236}">
                  <a16:creationId xmlns:a16="http://schemas.microsoft.com/office/drawing/2014/main" id="{87B7729A-1E88-1B1C-7B70-B3EE60FCAD4E}"/>
                </a:ext>
              </a:extLst>
            </p:cNvPr>
            <p:cNvGrpSpPr/>
            <p:nvPr/>
          </p:nvGrpSpPr>
          <p:grpSpPr>
            <a:xfrm>
              <a:off x="7637696" y="3392556"/>
              <a:ext cx="544128" cy="322759"/>
              <a:chOff x="7637696" y="3392556"/>
              <a:chExt cx="544128" cy="322759"/>
            </a:xfrm>
          </p:grpSpPr>
          <p:sp>
            <p:nvSpPr>
              <p:cNvPr id="287" name="Freeform: Shape 286">
                <a:extLst>
                  <a:ext uri="{FF2B5EF4-FFF2-40B4-BE49-F238E27FC236}">
                    <a16:creationId xmlns:a16="http://schemas.microsoft.com/office/drawing/2014/main" id="{D8A641EF-A3C7-9D9D-E103-F720E1357CF3}"/>
                  </a:ext>
                </a:extLst>
              </p:cNvPr>
              <p:cNvSpPr/>
              <p:nvPr/>
            </p:nvSpPr>
            <p:spPr>
              <a:xfrm>
                <a:off x="7637696"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88" name="TextBox 287">
                <a:extLst>
                  <a:ext uri="{FF2B5EF4-FFF2-40B4-BE49-F238E27FC236}">
                    <a16:creationId xmlns:a16="http://schemas.microsoft.com/office/drawing/2014/main" id="{AF784EC9-94E0-C9C9-7C49-6A2F2BACFAE4}"/>
                  </a:ext>
                </a:extLst>
              </p:cNvPr>
              <p:cNvSpPr txBox="1"/>
              <p:nvPr/>
            </p:nvSpPr>
            <p:spPr>
              <a:xfrm>
                <a:off x="776740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89" name="Freeform: Shape 288">
              <a:extLst>
                <a:ext uri="{FF2B5EF4-FFF2-40B4-BE49-F238E27FC236}">
                  <a16:creationId xmlns:a16="http://schemas.microsoft.com/office/drawing/2014/main" id="{9CA622C3-A768-7E2B-D03B-D4C127AD92D8}"/>
                </a:ext>
              </a:extLst>
            </p:cNvPr>
            <p:cNvSpPr/>
            <p:nvPr/>
          </p:nvSpPr>
          <p:spPr>
            <a:xfrm>
              <a:off x="7909761"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0" name="Freeform: Shape 289">
              <a:extLst>
                <a:ext uri="{FF2B5EF4-FFF2-40B4-BE49-F238E27FC236}">
                  <a16:creationId xmlns:a16="http://schemas.microsoft.com/office/drawing/2014/main" id="{079146FF-84E9-E617-8D70-FA455E507531}"/>
                </a:ext>
              </a:extLst>
            </p:cNvPr>
            <p:cNvSpPr/>
            <p:nvPr/>
          </p:nvSpPr>
          <p:spPr>
            <a:xfrm>
              <a:off x="7166119"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1" name="Graphic 200">
              <a:extLst>
                <a:ext uri="{FF2B5EF4-FFF2-40B4-BE49-F238E27FC236}">
                  <a16:creationId xmlns:a16="http://schemas.microsoft.com/office/drawing/2014/main" id="{236D9F02-DF3F-6527-E7CB-D719DAB97F1C}"/>
                </a:ext>
              </a:extLst>
            </p:cNvPr>
            <p:cNvGrpSpPr/>
            <p:nvPr/>
          </p:nvGrpSpPr>
          <p:grpSpPr>
            <a:xfrm>
              <a:off x="7198907" y="3677597"/>
              <a:ext cx="531512" cy="366510"/>
              <a:chOff x="7198907" y="3677597"/>
              <a:chExt cx="531512" cy="366510"/>
            </a:xfrm>
          </p:grpSpPr>
          <p:sp>
            <p:nvSpPr>
              <p:cNvPr id="292" name="Freeform: Shape 291">
                <a:extLst>
                  <a:ext uri="{FF2B5EF4-FFF2-40B4-BE49-F238E27FC236}">
                    <a16:creationId xmlns:a16="http://schemas.microsoft.com/office/drawing/2014/main" id="{7A0CBD2D-D61E-F222-DAD9-812CE448BD8A}"/>
                  </a:ext>
                </a:extLst>
              </p:cNvPr>
              <p:cNvSpPr/>
              <p:nvPr/>
            </p:nvSpPr>
            <p:spPr>
              <a:xfrm>
                <a:off x="7279952" y="3677597"/>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293" name="Freeform: Shape 292">
                <a:extLst>
                  <a:ext uri="{FF2B5EF4-FFF2-40B4-BE49-F238E27FC236}">
                    <a16:creationId xmlns:a16="http://schemas.microsoft.com/office/drawing/2014/main" id="{65C4E0EC-FAD2-49DB-1043-37338F7D3263}"/>
                  </a:ext>
                </a:extLst>
              </p:cNvPr>
              <p:cNvSpPr/>
              <p:nvPr/>
            </p:nvSpPr>
            <p:spPr>
              <a:xfrm>
                <a:off x="7198907" y="3964377"/>
                <a:ext cx="101258" cy="79730"/>
              </a:xfrm>
              <a:custGeom>
                <a:avLst/>
                <a:gdLst>
                  <a:gd name="connsiteX0" fmla="*/ 101262 w 101258"/>
                  <a:gd name="connsiteY0" fmla="*/ 50293 h 79730"/>
                  <a:gd name="connsiteX1" fmla="*/ 4 w 101258"/>
                  <a:gd name="connsiteY1" fmla="*/ 80408 h 79730"/>
                  <a:gd name="connsiteX2" fmla="*/ 58054 w 101258"/>
                  <a:gd name="connsiteY2" fmla="*/ 677 h 79730"/>
                  <a:gd name="connsiteX3" fmla="*/ 101262 w 101258"/>
                  <a:gd name="connsiteY3" fmla="*/ 50293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3"/>
                    </a:moveTo>
                    <a:lnTo>
                      <a:pt x="4" y="80408"/>
                    </a:lnTo>
                    <a:lnTo>
                      <a:pt x="58054" y="677"/>
                    </a:lnTo>
                    <a:lnTo>
                      <a:pt x="101262" y="50293"/>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94" name="Graphic 200">
              <a:extLst>
                <a:ext uri="{FF2B5EF4-FFF2-40B4-BE49-F238E27FC236}">
                  <a16:creationId xmlns:a16="http://schemas.microsoft.com/office/drawing/2014/main" id="{29A8E600-0435-156B-2BC4-AE7199C33F15}"/>
                </a:ext>
              </a:extLst>
            </p:cNvPr>
            <p:cNvGrpSpPr/>
            <p:nvPr/>
          </p:nvGrpSpPr>
          <p:grpSpPr>
            <a:xfrm>
              <a:off x="6912192" y="4393109"/>
              <a:ext cx="544128" cy="322759"/>
              <a:chOff x="6912192" y="4393109"/>
              <a:chExt cx="544128" cy="322759"/>
            </a:xfrm>
          </p:grpSpPr>
          <p:sp>
            <p:nvSpPr>
              <p:cNvPr id="295" name="Freeform: Shape 294">
                <a:extLst>
                  <a:ext uri="{FF2B5EF4-FFF2-40B4-BE49-F238E27FC236}">
                    <a16:creationId xmlns:a16="http://schemas.microsoft.com/office/drawing/2014/main" id="{630A6404-6704-18CD-3907-74C1E378BA57}"/>
                  </a:ext>
                </a:extLst>
              </p:cNvPr>
              <p:cNvSpPr/>
              <p:nvPr/>
            </p:nvSpPr>
            <p:spPr>
              <a:xfrm>
                <a:off x="6912192"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96" name="TextBox 295">
                <a:extLst>
                  <a:ext uri="{FF2B5EF4-FFF2-40B4-BE49-F238E27FC236}">
                    <a16:creationId xmlns:a16="http://schemas.microsoft.com/office/drawing/2014/main" id="{92FD3AC8-061F-482B-6C8B-8F95157E5B35}"/>
                  </a:ext>
                </a:extLst>
              </p:cNvPr>
              <p:cNvSpPr txBox="1"/>
              <p:nvPr/>
            </p:nvSpPr>
            <p:spPr>
              <a:xfrm>
                <a:off x="7041900"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97" name="Freeform: Shape 296">
              <a:extLst>
                <a:ext uri="{FF2B5EF4-FFF2-40B4-BE49-F238E27FC236}">
                  <a16:creationId xmlns:a16="http://schemas.microsoft.com/office/drawing/2014/main" id="{A26DBE58-1EEF-7EC4-D3A5-B10246675C9C}"/>
                </a:ext>
              </a:extLst>
            </p:cNvPr>
            <p:cNvSpPr/>
            <p:nvPr/>
          </p:nvSpPr>
          <p:spPr>
            <a:xfrm>
              <a:off x="7184256"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8" name="Freeform: Shape 297">
              <a:extLst>
                <a:ext uri="{FF2B5EF4-FFF2-40B4-BE49-F238E27FC236}">
                  <a16:creationId xmlns:a16="http://schemas.microsoft.com/office/drawing/2014/main" id="{6AA1E064-63C8-1297-7EC6-36662B55F15F}"/>
                </a:ext>
              </a:extLst>
            </p:cNvPr>
            <p:cNvSpPr/>
            <p:nvPr/>
          </p:nvSpPr>
          <p:spPr>
            <a:xfrm>
              <a:off x="6077862"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9" name="Graphic 200">
              <a:extLst>
                <a:ext uri="{FF2B5EF4-FFF2-40B4-BE49-F238E27FC236}">
                  <a16:creationId xmlns:a16="http://schemas.microsoft.com/office/drawing/2014/main" id="{BF0CCBCF-CE04-CFBB-B9BA-64E400774AE0}"/>
                </a:ext>
              </a:extLst>
            </p:cNvPr>
            <p:cNvGrpSpPr/>
            <p:nvPr/>
          </p:nvGrpSpPr>
          <p:grpSpPr>
            <a:xfrm>
              <a:off x="5461183" y="4393109"/>
              <a:ext cx="544128" cy="322759"/>
              <a:chOff x="5461183" y="4393109"/>
              <a:chExt cx="544128" cy="322759"/>
            </a:xfrm>
          </p:grpSpPr>
          <p:sp>
            <p:nvSpPr>
              <p:cNvPr id="300" name="Freeform: Shape 299">
                <a:extLst>
                  <a:ext uri="{FF2B5EF4-FFF2-40B4-BE49-F238E27FC236}">
                    <a16:creationId xmlns:a16="http://schemas.microsoft.com/office/drawing/2014/main" id="{D7E69EC9-E52B-AD40-DD2C-5BBF46EAA3D4}"/>
                  </a:ext>
                </a:extLst>
              </p:cNvPr>
              <p:cNvSpPr/>
              <p:nvPr/>
            </p:nvSpPr>
            <p:spPr>
              <a:xfrm>
                <a:off x="5461183"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1" name="TextBox 300">
                <a:extLst>
                  <a:ext uri="{FF2B5EF4-FFF2-40B4-BE49-F238E27FC236}">
                    <a16:creationId xmlns:a16="http://schemas.microsoft.com/office/drawing/2014/main" id="{C66C845C-8C2E-6F69-FB91-416C7271271E}"/>
                  </a:ext>
                </a:extLst>
              </p:cNvPr>
              <p:cNvSpPr txBox="1"/>
              <p:nvPr/>
            </p:nvSpPr>
            <p:spPr>
              <a:xfrm>
                <a:off x="5590891"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02" name="Freeform: Shape 301">
              <a:extLst>
                <a:ext uri="{FF2B5EF4-FFF2-40B4-BE49-F238E27FC236}">
                  <a16:creationId xmlns:a16="http://schemas.microsoft.com/office/drawing/2014/main" id="{FCBC413F-3DB8-BB46-6F71-693C833EB0FF}"/>
                </a:ext>
              </a:extLst>
            </p:cNvPr>
            <p:cNvSpPr/>
            <p:nvPr/>
          </p:nvSpPr>
          <p:spPr>
            <a:xfrm>
              <a:off x="5841347" y="4070860"/>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303" name="Graphic 200">
              <a:extLst>
                <a:ext uri="{FF2B5EF4-FFF2-40B4-BE49-F238E27FC236}">
                  <a16:creationId xmlns:a16="http://schemas.microsoft.com/office/drawing/2014/main" id="{A2198525-7335-D6D4-9330-EF4079372D97}"/>
                </a:ext>
              </a:extLst>
            </p:cNvPr>
            <p:cNvGrpSpPr/>
            <p:nvPr/>
          </p:nvGrpSpPr>
          <p:grpSpPr>
            <a:xfrm>
              <a:off x="6186688" y="4393109"/>
              <a:ext cx="544128" cy="322759"/>
              <a:chOff x="6186688" y="4393109"/>
              <a:chExt cx="544128" cy="322759"/>
            </a:xfrm>
          </p:grpSpPr>
          <p:sp>
            <p:nvSpPr>
              <p:cNvPr id="304" name="Freeform: Shape 303">
                <a:extLst>
                  <a:ext uri="{FF2B5EF4-FFF2-40B4-BE49-F238E27FC236}">
                    <a16:creationId xmlns:a16="http://schemas.microsoft.com/office/drawing/2014/main" id="{54D9E4BA-A7B8-2A68-5FEF-079A9BE7E3C6}"/>
                  </a:ext>
                </a:extLst>
              </p:cNvPr>
              <p:cNvSpPr/>
              <p:nvPr/>
            </p:nvSpPr>
            <p:spPr>
              <a:xfrm>
                <a:off x="6186688"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5" name="TextBox 304">
                <a:extLst>
                  <a:ext uri="{FF2B5EF4-FFF2-40B4-BE49-F238E27FC236}">
                    <a16:creationId xmlns:a16="http://schemas.microsoft.com/office/drawing/2014/main" id="{9ADB75CD-5BDE-245E-25C5-AB4B7BB98421}"/>
                  </a:ext>
                </a:extLst>
              </p:cNvPr>
              <p:cNvSpPr txBox="1"/>
              <p:nvPr/>
            </p:nvSpPr>
            <p:spPr>
              <a:xfrm>
                <a:off x="6320275" y="4438837"/>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06" name="Freeform: Shape 305">
              <a:extLst>
                <a:ext uri="{FF2B5EF4-FFF2-40B4-BE49-F238E27FC236}">
                  <a16:creationId xmlns:a16="http://schemas.microsoft.com/office/drawing/2014/main" id="{A7539721-BE11-6EFD-AC0F-C53C9128B0E8}"/>
                </a:ext>
              </a:extLst>
            </p:cNvPr>
            <p:cNvSpPr/>
            <p:nvPr/>
          </p:nvSpPr>
          <p:spPr>
            <a:xfrm>
              <a:off x="6108071" y="4070860"/>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307" name="Freeform: Shape 306">
              <a:extLst>
                <a:ext uri="{FF2B5EF4-FFF2-40B4-BE49-F238E27FC236}">
                  <a16:creationId xmlns:a16="http://schemas.microsoft.com/office/drawing/2014/main" id="{435E5A4A-6F1E-28BD-1F5B-9DAF1DC4D1F0}"/>
                </a:ext>
              </a:extLst>
            </p:cNvPr>
            <p:cNvSpPr/>
            <p:nvPr/>
          </p:nvSpPr>
          <p:spPr>
            <a:xfrm>
              <a:off x="5715110"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08" name="Graphic 200">
              <a:extLst>
                <a:ext uri="{FF2B5EF4-FFF2-40B4-BE49-F238E27FC236}">
                  <a16:creationId xmlns:a16="http://schemas.microsoft.com/office/drawing/2014/main" id="{6AAB8776-77A8-821B-00CA-79C367EACF79}"/>
                </a:ext>
              </a:extLst>
            </p:cNvPr>
            <p:cNvGrpSpPr/>
            <p:nvPr/>
          </p:nvGrpSpPr>
          <p:grpSpPr>
            <a:xfrm>
              <a:off x="5697980" y="4718297"/>
              <a:ext cx="70535" cy="317917"/>
              <a:chOff x="5697980" y="4718297"/>
              <a:chExt cx="70535" cy="317917"/>
            </a:xfrm>
          </p:grpSpPr>
          <p:sp>
            <p:nvSpPr>
              <p:cNvPr id="309" name="Freeform: Shape 308">
                <a:extLst>
                  <a:ext uri="{FF2B5EF4-FFF2-40B4-BE49-F238E27FC236}">
                    <a16:creationId xmlns:a16="http://schemas.microsoft.com/office/drawing/2014/main" id="{558E8A44-027D-47B2-E496-C6E75B81BD6A}"/>
                  </a:ext>
                </a:extLst>
              </p:cNvPr>
              <p:cNvSpPr/>
              <p:nvPr/>
            </p:nvSpPr>
            <p:spPr>
              <a:xfrm>
                <a:off x="5733247"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0" name="Freeform: Shape 309">
                <a:extLst>
                  <a:ext uri="{FF2B5EF4-FFF2-40B4-BE49-F238E27FC236}">
                    <a16:creationId xmlns:a16="http://schemas.microsoft.com/office/drawing/2014/main" id="{944BCEB9-604B-6D8B-5BB5-81311A0D72E5}"/>
                  </a:ext>
                </a:extLst>
              </p:cNvPr>
              <p:cNvSpPr/>
              <p:nvPr/>
            </p:nvSpPr>
            <p:spPr>
              <a:xfrm>
                <a:off x="5697980"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1" name="Graphic 200">
              <a:extLst>
                <a:ext uri="{FF2B5EF4-FFF2-40B4-BE49-F238E27FC236}">
                  <a16:creationId xmlns:a16="http://schemas.microsoft.com/office/drawing/2014/main" id="{6AA5A91C-F4A1-7046-5802-B950B1ACF275}"/>
                </a:ext>
              </a:extLst>
            </p:cNvPr>
            <p:cNvGrpSpPr/>
            <p:nvPr/>
          </p:nvGrpSpPr>
          <p:grpSpPr>
            <a:xfrm>
              <a:off x="5461183" y="5393662"/>
              <a:ext cx="544128" cy="322759"/>
              <a:chOff x="5461183" y="5393662"/>
              <a:chExt cx="544128" cy="322759"/>
            </a:xfrm>
          </p:grpSpPr>
          <p:sp>
            <p:nvSpPr>
              <p:cNvPr id="312" name="Freeform: Shape 311">
                <a:extLst>
                  <a:ext uri="{FF2B5EF4-FFF2-40B4-BE49-F238E27FC236}">
                    <a16:creationId xmlns:a16="http://schemas.microsoft.com/office/drawing/2014/main" id="{50D5128F-B9F2-94E1-8775-65527C403020}"/>
                  </a:ext>
                </a:extLst>
              </p:cNvPr>
              <p:cNvSpPr/>
              <p:nvPr/>
            </p:nvSpPr>
            <p:spPr>
              <a:xfrm>
                <a:off x="5461183"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13" name="TextBox 312">
                <a:extLst>
                  <a:ext uri="{FF2B5EF4-FFF2-40B4-BE49-F238E27FC236}">
                    <a16:creationId xmlns:a16="http://schemas.microsoft.com/office/drawing/2014/main" id="{8C368660-4C12-1885-03EB-95664999BB78}"/>
                  </a:ext>
                </a:extLst>
              </p:cNvPr>
              <p:cNvSpPr txBox="1"/>
              <p:nvPr/>
            </p:nvSpPr>
            <p:spPr>
              <a:xfrm>
                <a:off x="5594770" y="5439390"/>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14" name="Freeform: Shape 313">
              <a:extLst>
                <a:ext uri="{FF2B5EF4-FFF2-40B4-BE49-F238E27FC236}">
                  <a16:creationId xmlns:a16="http://schemas.microsoft.com/office/drawing/2014/main" id="{402007F9-2B17-28B8-12E6-FD0365BA97F6}"/>
                </a:ext>
              </a:extLst>
            </p:cNvPr>
            <p:cNvSpPr/>
            <p:nvPr/>
          </p:nvSpPr>
          <p:spPr>
            <a:xfrm>
              <a:off x="5733247"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grpSp>
          <p:nvGrpSpPr>
            <p:cNvPr id="315" name="Graphic 200">
              <a:extLst>
                <a:ext uri="{FF2B5EF4-FFF2-40B4-BE49-F238E27FC236}">
                  <a16:creationId xmlns:a16="http://schemas.microsoft.com/office/drawing/2014/main" id="{C8E46C4C-C623-4547-AAE1-6023137FA506}"/>
                </a:ext>
              </a:extLst>
            </p:cNvPr>
            <p:cNvGrpSpPr/>
            <p:nvPr/>
          </p:nvGrpSpPr>
          <p:grpSpPr>
            <a:xfrm>
              <a:off x="6423484" y="4718297"/>
              <a:ext cx="70535" cy="317917"/>
              <a:chOff x="6423484" y="4718297"/>
              <a:chExt cx="70535" cy="317917"/>
            </a:xfrm>
          </p:grpSpPr>
          <p:sp>
            <p:nvSpPr>
              <p:cNvPr id="316" name="Freeform: Shape 315">
                <a:extLst>
                  <a:ext uri="{FF2B5EF4-FFF2-40B4-BE49-F238E27FC236}">
                    <a16:creationId xmlns:a16="http://schemas.microsoft.com/office/drawing/2014/main" id="{F0D2C6F2-4DD5-BE56-D48C-708D98F9E862}"/>
                  </a:ext>
                </a:extLst>
              </p:cNvPr>
              <p:cNvSpPr/>
              <p:nvPr/>
            </p:nvSpPr>
            <p:spPr>
              <a:xfrm>
                <a:off x="6458752"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7" name="Freeform: Shape 316">
                <a:extLst>
                  <a:ext uri="{FF2B5EF4-FFF2-40B4-BE49-F238E27FC236}">
                    <a16:creationId xmlns:a16="http://schemas.microsoft.com/office/drawing/2014/main" id="{6FEFD90B-72AF-FD7C-A726-7C2C488FE5FD}"/>
                  </a:ext>
                </a:extLst>
              </p:cNvPr>
              <p:cNvSpPr/>
              <p:nvPr/>
            </p:nvSpPr>
            <p:spPr>
              <a:xfrm>
                <a:off x="6423484"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8" name="Graphic 200">
              <a:extLst>
                <a:ext uri="{FF2B5EF4-FFF2-40B4-BE49-F238E27FC236}">
                  <a16:creationId xmlns:a16="http://schemas.microsoft.com/office/drawing/2014/main" id="{C104B952-3C80-FD2B-A29C-D740EAF5FE7E}"/>
                </a:ext>
              </a:extLst>
            </p:cNvPr>
            <p:cNvGrpSpPr/>
            <p:nvPr/>
          </p:nvGrpSpPr>
          <p:grpSpPr>
            <a:xfrm>
              <a:off x="6473403" y="4678150"/>
              <a:ext cx="531512" cy="366510"/>
              <a:chOff x="6473403" y="4678150"/>
              <a:chExt cx="531512" cy="366510"/>
            </a:xfrm>
          </p:grpSpPr>
          <p:sp>
            <p:nvSpPr>
              <p:cNvPr id="319" name="Freeform: Shape 318">
                <a:extLst>
                  <a:ext uri="{FF2B5EF4-FFF2-40B4-BE49-F238E27FC236}">
                    <a16:creationId xmlns:a16="http://schemas.microsoft.com/office/drawing/2014/main" id="{68B77536-3F46-4B83-9E58-A6984938643C}"/>
                  </a:ext>
                </a:extLst>
              </p:cNvPr>
              <p:cNvSpPr/>
              <p:nvPr/>
            </p:nvSpPr>
            <p:spPr>
              <a:xfrm>
                <a:off x="6554448" y="4678150"/>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320" name="Freeform: Shape 319">
                <a:extLst>
                  <a:ext uri="{FF2B5EF4-FFF2-40B4-BE49-F238E27FC236}">
                    <a16:creationId xmlns:a16="http://schemas.microsoft.com/office/drawing/2014/main" id="{745CFF76-4FD3-95C7-DDDC-EC6AD8C3994E}"/>
                  </a:ext>
                </a:extLst>
              </p:cNvPr>
              <p:cNvSpPr/>
              <p:nvPr/>
            </p:nvSpPr>
            <p:spPr>
              <a:xfrm>
                <a:off x="6473403" y="4964930"/>
                <a:ext cx="101258" cy="79730"/>
              </a:xfrm>
              <a:custGeom>
                <a:avLst/>
                <a:gdLst>
                  <a:gd name="connsiteX0" fmla="*/ 101262 w 101258"/>
                  <a:gd name="connsiteY0" fmla="*/ 50292 h 79730"/>
                  <a:gd name="connsiteX1" fmla="*/ 4 w 101258"/>
                  <a:gd name="connsiteY1" fmla="*/ 80408 h 79730"/>
                  <a:gd name="connsiteX2" fmla="*/ 58054 w 101258"/>
                  <a:gd name="connsiteY2" fmla="*/ 677 h 79730"/>
                  <a:gd name="connsiteX3" fmla="*/ 101262 w 101258"/>
                  <a:gd name="connsiteY3" fmla="*/ 50292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2"/>
                    </a:moveTo>
                    <a:lnTo>
                      <a:pt x="4" y="80408"/>
                    </a:lnTo>
                    <a:lnTo>
                      <a:pt x="58054" y="677"/>
                    </a:lnTo>
                    <a:lnTo>
                      <a:pt x="101262" y="50292"/>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21" name="Freeform: Shape 320">
              <a:extLst>
                <a:ext uri="{FF2B5EF4-FFF2-40B4-BE49-F238E27FC236}">
                  <a16:creationId xmlns:a16="http://schemas.microsoft.com/office/drawing/2014/main" id="{FCCD1FBA-BBAA-2125-717D-1164ED144EDC}"/>
                </a:ext>
              </a:extLst>
            </p:cNvPr>
            <p:cNvSpPr/>
            <p:nvPr/>
          </p:nvSpPr>
          <p:spPr>
            <a:xfrm>
              <a:off x="6803366"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22" name="Graphic 200">
              <a:extLst>
                <a:ext uri="{FF2B5EF4-FFF2-40B4-BE49-F238E27FC236}">
                  <a16:creationId xmlns:a16="http://schemas.microsoft.com/office/drawing/2014/main" id="{E6EDEB9E-A2FC-D1E5-4E05-077BE84BDB39}"/>
                </a:ext>
              </a:extLst>
            </p:cNvPr>
            <p:cNvGrpSpPr/>
            <p:nvPr/>
          </p:nvGrpSpPr>
          <p:grpSpPr>
            <a:xfrm>
              <a:off x="6831560" y="2703483"/>
              <a:ext cx="243860" cy="336305"/>
              <a:chOff x="6831560" y="2703483"/>
              <a:chExt cx="243860" cy="336305"/>
            </a:xfrm>
          </p:grpSpPr>
          <p:sp>
            <p:nvSpPr>
              <p:cNvPr id="323" name="Freeform: Shape 322">
                <a:extLst>
                  <a:ext uri="{FF2B5EF4-FFF2-40B4-BE49-F238E27FC236}">
                    <a16:creationId xmlns:a16="http://schemas.microsoft.com/office/drawing/2014/main" id="{C9050157-E6A8-8056-4906-22D4BAA6539A}"/>
                  </a:ext>
                </a:extLst>
              </p:cNvPr>
              <p:cNvSpPr/>
              <p:nvPr/>
            </p:nvSpPr>
            <p:spPr>
              <a:xfrm>
                <a:off x="6887233"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24" name="Freeform: Shape 323">
                <a:extLst>
                  <a:ext uri="{FF2B5EF4-FFF2-40B4-BE49-F238E27FC236}">
                    <a16:creationId xmlns:a16="http://schemas.microsoft.com/office/drawing/2014/main" id="{1D510E18-FC7F-8974-A3DD-1379AACD3DCD}"/>
                  </a:ext>
                </a:extLst>
              </p:cNvPr>
              <p:cNvSpPr/>
              <p:nvPr/>
            </p:nvSpPr>
            <p:spPr>
              <a:xfrm>
                <a:off x="6831560"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25" name="Graphic 200">
              <a:extLst>
                <a:ext uri="{FF2B5EF4-FFF2-40B4-BE49-F238E27FC236}">
                  <a16:creationId xmlns:a16="http://schemas.microsoft.com/office/drawing/2014/main" id="{7A0FA8A6-F619-3E3C-9A4A-F7239D9D8809}"/>
                </a:ext>
              </a:extLst>
            </p:cNvPr>
            <p:cNvGrpSpPr/>
            <p:nvPr/>
          </p:nvGrpSpPr>
          <p:grpSpPr>
            <a:xfrm>
              <a:off x="6186688" y="3392556"/>
              <a:ext cx="544128" cy="322759"/>
              <a:chOff x="6186688" y="3392556"/>
              <a:chExt cx="544128" cy="322759"/>
            </a:xfrm>
          </p:grpSpPr>
          <p:sp>
            <p:nvSpPr>
              <p:cNvPr id="326" name="Freeform: Shape 325">
                <a:extLst>
                  <a:ext uri="{FF2B5EF4-FFF2-40B4-BE49-F238E27FC236}">
                    <a16:creationId xmlns:a16="http://schemas.microsoft.com/office/drawing/2014/main" id="{C9C48EEE-F7C3-34D8-E6F5-C13CD6DB9899}"/>
                  </a:ext>
                </a:extLst>
              </p:cNvPr>
              <p:cNvSpPr/>
              <p:nvPr/>
            </p:nvSpPr>
            <p:spPr>
              <a:xfrm>
                <a:off x="6186688"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27" name="TextBox 326">
                <a:extLst>
                  <a:ext uri="{FF2B5EF4-FFF2-40B4-BE49-F238E27FC236}">
                    <a16:creationId xmlns:a16="http://schemas.microsoft.com/office/drawing/2014/main" id="{36FB3121-D96D-A377-E03F-8F8079A8E720}"/>
                  </a:ext>
                </a:extLst>
              </p:cNvPr>
              <p:cNvSpPr txBox="1"/>
              <p:nvPr/>
            </p:nvSpPr>
            <p:spPr>
              <a:xfrm>
                <a:off x="6316395"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28" name="Freeform: Shape 327">
              <a:extLst>
                <a:ext uri="{FF2B5EF4-FFF2-40B4-BE49-F238E27FC236}">
                  <a16:creationId xmlns:a16="http://schemas.microsoft.com/office/drawing/2014/main" id="{73DC242D-8EF3-2E7D-5DFA-31BDBD810C46}"/>
                </a:ext>
              </a:extLst>
            </p:cNvPr>
            <p:cNvSpPr/>
            <p:nvPr/>
          </p:nvSpPr>
          <p:spPr>
            <a:xfrm>
              <a:off x="6566852"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29" name="Graphic 200">
              <a:extLst>
                <a:ext uri="{FF2B5EF4-FFF2-40B4-BE49-F238E27FC236}">
                  <a16:creationId xmlns:a16="http://schemas.microsoft.com/office/drawing/2014/main" id="{17B1271A-81C5-7669-FC84-6DAD47C604B0}"/>
                </a:ext>
              </a:extLst>
            </p:cNvPr>
            <p:cNvGrpSpPr/>
            <p:nvPr/>
          </p:nvGrpSpPr>
          <p:grpSpPr>
            <a:xfrm>
              <a:off x="6912192" y="3392556"/>
              <a:ext cx="544128" cy="322759"/>
              <a:chOff x="6912192" y="3392556"/>
              <a:chExt cx="544128" cy="322759"/>
            </a:xfrm>
          </p:grpSpPr>
          <p:sp>
            <p:nvSpPr>
              <p:cNvPr id="330" name="Freeform: Shape 329">
                <a:extLst>
                  <a:ext uri="{FF2B5EF4-FFF2-40B4-BE49-F238E27FC236}">
                    <a16:creationId xmlns:a16="http://schemas.microsoft.com/office/drawing/2014/main" id="{B715E662-1A9A-077E-AC4D-4C7421B3463A}"/>
                  </a:ext>
                </a:extLst>
              </p:cNvPr>
              <p:cNvSpPr/>
              <p:nvPr/>
            </p:nvSpPr>
            <p:spPr>
              <a:xfrm>
                <a:off x="6912192"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31" name="TextBox 330">
                <a:extLst>
                  <a:ext uri="{FF2B5EF4-FFF2-40B4-BE49-F238E27FC236}">
                    <a16:creationId xmlns:a16="http://schemas.microsoft.com/office/drawing/2014/main" id="{D20FF306-CF2A-3D72-0567-9FEB3892CB60}"/>
                  </a:ext>
                </a:extLst>
              </p:cNvPr>
              <p:cNvSpPr txBox="1"/>
              <p:nvPr/>
            </p:nvSpPr>
            <p:spPr>
              <a:xfrm>
                <a:off x="704577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32" name="Freeform: Shape 331">
              <a:extLst>
                <a:ext uri="{FF2B5EF4-FFF2-40B4-BE49-F238E27FC236}">
                  <a16:creationId xmlns:a16="http://schemas.microsoft.com/office/drawing/2014/main" id="{8E0A828C-9AF1-0522-1342-5C756BD92C92}"/>
                </a:ext>
              </a:extLst>
            </p:cNvPr>
            <p:cNvSpPr/>
            <p:nvPr/>
          </p:nvSpPr>
          <p:spPr>
            <a:xfrm>
              <a:off x="6833575"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33" name="Graphic 200">
              <a:extLst>
                <a:ext uri="{FF2B5EF4-FFF2-40B4-BE49-F238E27FC236}">
                  <a16:creationId xmlns:a16="http://schemas.microsoft.com/office/drawing/2014/main" id="{DDC2C750-CB71-551C-B48C-3635FEA79A3D}"/>
                </a:ext>
              </a:extLst>
            </p:cNvPr>
            <p:cNvGrpSpPr/>
            <p:nvPr/>
          </p:nvGrpSpPr>
          <p:grpSpPr>
            <a:xfrm>
              <a:off x="7874493" y="2717191"/>
              <a:ext cx="70535" cy="317917"/>
              <a:chOff x="7874493" y="2717191"/>
              <a:chExt cx="70535" cy="317917"/>
            </a:xfrm>
          </p:grpSpPr>
          <p:sp>
            <p:nvSpPr>
              <p:cNvPr id="334" name="Freeform: Shape 333">
                <a:extLst>
                  <a:ext uri="{FF2B5EF4-FFF2-40B4-BE49-F238E27FC236}">
                    <a16:creationId xmlns:a16="http://schemas.microsoft.com/office/drawing/2014/main" id="{8EFFDBAB-9B7B-483F-2332-426EADFB288D}"/>
                  </a:ext>
                </a:extLst>
              </p:cNvPr>
              <p:cNvSpPr/>
              <p:nvPr/>
            </p:nvSpPr>
            <p:spPr>
              <a:xfrm>
                <a:off x="7909761"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35" name="Freeform: Shape 334">
                <a:extLst>
                  <a:ext uri="{FF2B5EF4-FFF2-40B4-BE49-F238E27FC236}">
                    <a16:creationId xmlns:a16="http://schemas.microsoft.com/office/drawing/2014/main" id="{82108507-DDAC-106B-6CDA-C61378AAAF9B}"/>
                  </a:ext>
                </a:extLst>
              </p:cNvPr>
              <p:cNvSpPr/>
              <p:nvPr/>
            </p:nvSpPr>
            <p:spPr>
              <a:xfrm>
                <a:off x="7874493" y="2945454"/>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6" name="Graphic 200">
              <a:extLst>
                <a:ext uri="{FF2B5EF4-FFF2-40B4-BE49-F238E27FC236}">
                  <a16:creationId xmlns:a16="http://schemas.microsoft.com/office/drawing/2014/main" id="{5CDC1968-5575-A907-50AB-91A202D9DB0B}"/>
                </a:ext>
              </a:extLst>
            </p:cNvPr>
            <p:cNvGrpSpPr/>
            <p:nvPr/>
          </p:nvGrpSpPr>
          <p:grpSpPr>
            <a:xfrm>
              <a:off x="6106056" y="3704036"/>
              <a:ext cx="243860" cy="336306"/>
              <a:chOff x="6106056" y="3704036"/>
              <a:chExt cx="243860" cy="336306"/>
            </a:xfrm>
          </p:grpSpPr>
          <p:sp>
            <p:nvSpPr>
              <p:cNvPr id="337" name="Freeform: Shape 336">
                <a:extLst>
                  <a:ext uri="{FF2B5EF4-FFF2-40B4-BE49-F238E27FC236}">
                    <a16:creationId xmlns:a16="http://schemas.microsoft.com/office/drawing/2014/main" id="{EBA13754-C2CD-7597-6738-8342902C60ED}"/>
                  </a:ext>
                </a:extLst>
              </p:cNvPr>
              <p:cNvSpPr/>
              <p:nvPr/>
            </p:nvSpPr>
            <p:spPr>
              <a:xfrm>
                <a:off x="6161728" y="3704036"/>
                <a:ext cx="188187" cy="259525"/>
              </a:xfrm>
              <a:custGeom>
                <a:avLst/>
                <a:gdLst>
                  <a:gd name="connsiteX0" fmla="*/ 188192 w 188187"/>
                  <a:gd name="connsiteY0" fmla="*/ 677 h 259525"/>
                  <a:gd name="connsiteX1" fmla="*/ 4 w 188187"/>
                  <a:gd name="connsiteY1" fmla="*/ 260203 h 259525"/>
                </a:gdLst>
                <a:ahLst/>
                <a:cxnLst>
                  <a:cxn ang="0">
                    <a:pos x="connsiteX0" y="connsiteY0"/>
                  </a:cxn>
                  <a:cxn ang="0">
                    <a:pos x="connsiteX1" y="connsiteY1"/>
                  </a:cxn>
                </a:cxnLst>
                <a:rect l="l" t="t" r="r" b="b"/>
                <a:pathLst>
                  <a:path w="188187" h="259525">
                    <a:moveTo>
                      <a:pt x="188192" y="677"/>
                    </a:moveTo>
                    <a:cubicBezTo>
                      <a:pt x="126907" y="85186"/>
                      <a:pt x="52412" y="187931"/>
                      <a:pt x="4" y="260203"/>
                    </a:cubicBezTo>
                  </a:path>
                </a:pathLst>
              </a:custGeom>
              <a:noFill/>
              <a:ln w="10067" cap="flat">
                <a:solidFill>
                  <a:srgbClr val="000000"/>
                </a:solidFill>
                <a:prstDash val="solid"/>
                <a:miter/>
              </a:ln>
            </p:spPr>
            <p:txBody>
              <a:bodyPr rtlCol="0" anchor="ctr"/>
              <a:lstStyle/>
              <a:p>
                <a:endParaRPr lang="LID4096"/>
              </a:p>
            </p:txBody>
          </p:sp>
          <p:sp>
            <p:nvSpPr>
              <p:cNvPr id="338" name="Freeform: Shape 337">
                <a:extLst>
                  <a:ext uri="{FF2B5EF4-FFF2-40B4-BE49-F238E27FC236}">
                    <a16:creationId xmlns:a16="http://schemas.microsoft.com/office/drawing/2014/main" id="{28A449E4-2389-6823-6BFC-39FC9AA8D195}"/>
                  </a:ext>
                </a:extLst>
              </p:cNvPr>
              <p:cNvSpPr/>
              <p:nvPr/>
            </p:nvSpPr>
            <p:spPr>
              <a:xfrm>
                <a:off x="6106056" y="3947997"/>
                <a:ext cx="84259" cy="92344"/>
              </a:xfrm>
              <a:custGeom>
                <a:avLst/>
                <a:gdLst>
                  <a:gd name="connsiteX0" fmla="*/ 84263 w 84259"/>
                  <a:gd name="connsiteY0" fmla="*/ 34692 h 92344"/>
                  <a:gd name="connsiteX1" fmla="*/ 4 w 84259"/>
                  <a:gd name="connsiteY1" fmla="*/ 93022 h 92344"/>
                  <a:gd name="connsiteX2" fmla="*/ 24994 w 84259"/>
                  <a:gd name="connsiteY2" fmla="*/ 677 h 92344"/>
                  <a:gd name="connsiteX3" fmla="*/ 84263 w 84259"/>
                  <a:gd name="connsiteY3" fmla="*/ 34692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692"/>
                    </a:moveTo>
                    <a:lnTo>
                      <a:pt x="4" y="93022"/>
                    </a:lnTo>
                    <a:lnTo>
                      <a:pt x="24994" y="677"/>
                    </a:lnTo>
                    <a:lnTo>
                      <a:pt x="84263" y="34692"/>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9" name="Graphic 200">
              <a:extLst>
                <a:ext uri="{FF2B5EF4-FFF2-40B4-BE49-F238E27FC236}">
                  <a16:creationId xmlns:a16="http://schemas.microsoft.com/office/drawing/2014/main" id="{125B2D85-F7CB-C9D7-475D-5E49A4170C6B}"/>
                </a:ext>
              </a:extLst>
            </p:cNvPr>
            <p:cNvGrpSpPr/>
            <p:nvPr/>
          </p:nvGrpSpPr>
          <p:grpSpPr>
            <a:xfrm>
              <a:off x="7148989" y="3717744"/>
              <a:ext cx="70535" cy="317917"/>
              <a:chOff x="7148989" y="3717744"/>
              <a:chExt cx="70535" cy="317917"/>
            </a:xfrm>
          </p:grpSpPr>
          <p:sp>
            <p:nvSpPr>
              <p:cNvPr id="340" name="Freeform: Shape 339">
                <a:extLst>
                  <a:ext uri="{FF2B5EF4-FFF2-40B4-BE49-F238E27FC236}">
                    <a16:creationId xmlns:a16="http://schemas.microsoft.com/office/drawing/2014/main" id="{3C41C962-6273-751C-D1B2-48164758D436}"/>
                  </a:ext>
                </a:extLst>
              </p:cNvPr>
              <p:cNvSpPr/>
              <p:nvPr/>
            </p:nvSpPr>
            <p:spPr>
              <a:xfrm>
                <a:off x="7184256"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41" name="Freeform: Shape 340">
                <a:extLst>
                  <a:ext uri="{FF2B5EF4-FFF2-40B4-BE49-F238E27FC236}">
                    <a16:creationId xmlns:a16="http://schemas.microsoft.com/office/drawing/2014/main" id="{1C74F822-E6F8-AC50-B473-3B3C31368223}"/>
                  </a:ext>
                </a:extLst>
              </p:cNvPr>
              <p:cNvSpPr/>
              <p:nvPr/>
            </p:nvSpPr>
            <p:spPr>
              <a:xfrm>
                <a:off x="7148989" y="394600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42" name="Freeform: Shape 341">
              <a:extLst>
                <a:ext uri="{FF2B5EF4-FFF2-40B4-BE49-F238E27FC236}">
                  <a16:creationId xmlns:a16="http://schemas.microsoft.com/office/drawing/2014/main" id="{E090ECFC-96C4-B903-B0F8-F9AA950D608D}"/>
                </a:ext>
              </a:extLst>
            </p:cNvPr>
            <p:cNvSpPr/>
            <p:nvPr/>
          </p:nvSpPr>
          <p:spPr>
            <a:xfrm>
              <a:off x="5352357"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43" name="Graphic 200">
              <a:extLst>
                <a:ext uri="{FF2B5EF4-FFF2-40B4-BE49-F238E27FC236}">
                  <a16:creationId xmlns:a16="http://schemas.microsoft.com/office/drawing/2014/main" id="{F7494FD7-E180-0B23-6497-293D69DBD4C1}"/>
                </a:ext>
              </a:extLst>
            </p:cNvPr>
            <p:cNvGrpSpPr/>
            <p:nvPr/>
          </p:nvGrpSpPr>
          <p:grpSpPr>
            <a:xfrm>
              <a:off x="5380551" y="2703483"/>
              <a:ext cx="243860" cy="336305"/>
              <a:chOff x="5380551" y="2703483"/>
              <a:chExt cx="243860" cy="336305"/>
            </a:xfrm>
          </p:grpSpPr>
          <p:sp>
            <p:nvSpPr>
              <p:cNvPr id="344" name="Freeform: Shape 343">
                <a:extLst>
                  <a:ext uri="{FF2B5EF4-FFF2-40B4-BE49-F238E27FC236}">
                    <a16:creationId xmlns:a16="http://schemas.microsoft.com/office/drawing/2014/main" id="{FD67C614-5D46-6C85-9B86-7479BD301CDB}"/>
                  </a:ext>
                </a:extLst>
              </p:cNvPr>
              <p:cNvSpPr/>
              <p:nvPr/>
            </p:nvSpPr>
            <p:spPr>
              <a:xfrm>
                <a:off x="5436224"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45" name="Freeform: Shape 344">
                <a:extLst>
                  <a:ext uri="{FF2B5EF4-FFF2-40B4-BE49-F238E27FC236}">
                    <a16:creationId xmlns:a16="http://schemas.microsoft.com/office/drawing/2014/main" id="{26A69D74-70D6-3514-D455-C2C18B5A389E}"/>
                  </a:ext>
                </a:extLst>
              </p:cNvPr>
              <p:cNvSpPr/>
              <p:nvPr/>
            </p:nvSpPr>
            <p:spPr>
              <a:xfrm>
                <a:off x="5380551"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46" name="Graphic 200">
              <a:extLst>
                <a:ext uri="{FF2B5EF4-FFF2-40B4-BE49-F238E27FC236}">
                  <a16:creationId xmlns:a16="http://schemas.microsoft.com/office/drawing/2014/main" id="{BA580D22-5FF6-497B-0946-B667DEAB565D}"/>
                </a:ext>
              </a:extLst>
            </p:cNvPr>
            <p:cNvGrpSpPr/>
            <p:nvPr/>
          </p:nvGrpSpPr>
          <p:grpSpPr>
            <a:xfrm>
              <a:off x="4735679" y="3392556"/>
              <a:ext cx="544128" cy="322759"/>
              <a:chOff x="4735679" y="3392556"/>
              <a:chExt cx="544128" cy="322759"/>
            </a:xfrm>
          </p:grpSpPr>
          <p:sp>
            <p:nvSpPr>
              <p:cNvPr id="347" name="Freeform: Shape 346">
                <a:extLst>
                  <a:ext uri="{FF2B5EF4-FFF2-40B4-BE49-F238E27FC236}">
                    <a16:creationId xmlns:a16="http://schemas.microsoft.com/office/drawing/2014/main" id="{59ACDAC4-E93C-5A8A-AD7A-23926D336920}"/>
                  </a:ext>
                </a:extLst>
              </p:cNvPr>
              <p:cNvSpPr/>
              <p:nvPr/>
            </p:nvSpPr>
            <p:spPr>
              <a:xfrm>
                <a:off x="4735679"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48" name="TextBox 347">
                <a:extLst>
                  <a:ext uri="{FF2B5EF4-FFF2-40B4-BE49-F238E27FC236}">
                    <a16:creationId xmlns:a16="http://schemas.microsoft.com/office/drawing/2014/main" id="{01DF1F35-045D-EF08-B847-15290F66C11F}"/>
                  </a:ext>
                </a:extLst>
              </p:cNvPr>
              <p:cNvSpPr txBox="1"/>
              <p:nvPr/>
            </p:nvSpPr>
            <p:spPr>
              <a:xfrm>
                <a:off x="486538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49" name="Freeform: Shape 348">
              <a:extLst>
                <a:ext uri="{FF2B5EF4-FFF2-40B4-BE49-F238E27FC236}">
                  <a16:creationId xmlns:a16="http://schemas.microsoft.com/office/drawing/2014/main" id="{85FAD504-4E35-ED27-1D67-D87C5214C4E0}"/>
                </a:ext>
              </a:extLst>
            </p:cNvPr>
            <p:cNvSpPr/>
            <p:nvPr/>
          </p:nvSpPr>
          <p:spPr>
            <a:xfrm>
              <a:off x="5115843"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50" name="Graphic 200">
              <a:extLst>
                <a:ext uri="{FF2B5EF4-FFF2-40B4-BE49-F238E27FC236}">
                  <a16:creationId xmlns:a16="http://schemas.microsoft.com/office/drawing/2014/main" id="{E383EEB9-7509-25E6-1A3E-CDF5E93333FE}"/>
                </a:ext>
              </a:extLst>
            </p:cNvPr>
            <p:cNvGrpSpPr/>
            <p:nvPr/>
          </p:nvGrpSpPr>
          <p:grpSpPr>
            <a:xfrm>
              <a:off x="5461183" y="3392556"/>
              <a:ext cx="544128" cy="322759"/>
              <a:chOff x="5461183" y="3392556"/>
              <a:chExt cx="544128" cy="322759"/>
            </a:xfrm>
          </p:grpSpPr>
          <p:sp>
            <p:nvSpPr>
              <p:cNvPr id="351" name="Freeform: Shape 350">
                <a:extLst>
                  <a:ext uri="{FF2B5EF4-FFF2-40B4-BE49-F238E27FC236}">
                    <a16:creationId xmlns:a16="http://schemas.microsoft.com/office/drawing/2014/main" id="{6BBD7C37-B3FC-EA48-0D0E-B8A41075E040}"/>
                  </a:ext>
                </a:extLst>
              </p:cNvPr>
              <p:cNvSpPr/>
              <p:nvPr/>
            </p:nvSpPr>
            <p:spPr>
              <a:xfrm>
                <a:off x="5461183"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52" name="TextBox 351">
                <a:extLst>
                  <a:ext uri="{FF2B5EF4-FFF2-40B4-BE49-F238E27FC236}">
                    <a16:creationId xmlns:a16="http://schemas.microsoft.com/office/drawing/2014/main" id="{3BE7C9EF-59A2-1DD0-DE23-BDEA7F56A811}"/>
                  </a:ext>
                </a:extLst>
              </p:cNvPr>
              <p:cNvSpPr txBox="1"/>
              <p:nvPr/>
            </p:nvSpPr>
            <p:spPr>
              <a:xfrm>
                <a:off x="5594770"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53" name="Freeform: Shape 352">
              <a:extLst>
                <a:ext uri="{FF2B5EF4-FFF2-40B4-BE49-F238E27FC236}">
                  <a16:creationId xmlns:a16="http://schemas.microsoft.com/office/drawing/2014/main" id="{D0431741-C5D3-C43D-7C34-47EAEF428FF3}"/>
                </a:ext>
              </a:extLst>
            </p:cNvPr>
            <p:cNvSpPr/>
            <p:nvPr/>
          </p:nvSpPr>
          <p:spPr>
            <a:xfrm>
              <a:off x="5382567"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54" name="Graphic 200">
              <a:extLst>
                <a:ext uri="{FF2B5EF4-FFF2-40B4-BE49-F238E27FC236}">
                  <a16:creationId xmlns:a16="http://schemas.microsoft.com/office/drawing/2014/main" id="{5A492FDB-B536-D352-5C6A-C7FE8E8F3299}"/>
                </a:ext>
              </a:extLst>
            </p:cNvPr>
            <p:cNvGrpSpPr/>
            <p:nvPr/>
          </p:nvGrpSpPr>
          <p:grpSpPr>
            <a:xfrm>
              <a:off x="6567587" y="2703483"/>
              <a:ext cx="243860" cy="336305"/>
              <a:chOff x="6567587" y="2703483"/>
              <a:chExt cx="243860" cy="336305"/>
            </a:xfrm>
          </p:grpSpPr>
          <p:sp>
            <p:nvSpPr>
              <p:cNvPr id="355" name="Freeform: Shape 354">
                <a:extLst>
                  <a:ext uri="{FF2B5EF4-FFF2-40B4-BE49-F238E27FC236}">
                    <a16:creationId xmlns:a16="http://schemas.microsoft.com/office/drawing/2014/main" id="{FF13D68C-9267-BF25-B952-59F227FE36B3}"/>
                  </a:ext>
                </a:extLst>
              </p:cNvPr>
              <p:cNvSpPr/>
              <p:nvPr/>
            </p:nvSpPr>
            <p:spPr>
              <a:xfrm>
                <a:off x="6567587"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8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56" name="Freeform: Shape 355">
                <a:extLst>
                  <a:ext uri="{FF2B5EF4-FFF2-40B4-BE49-F238E27FC236}">
                    <a16:creationId xmlns:a16="http://schemas.microsoft.com/office/drawing/2014/main" id="{87CA6BD1-7568-3217-DD61-19465867B4B5}"/>
                  </a:ext>
                </a:extLst>
              </p:cNvPr>
              <p:cNvSpPr/>
              <p:nvPr/>
            </p:nvSpPr>
            <p:spPr>
              <a:xfrm>
                <a:off x="6727188"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57" name="Freeform: Shape 356">
              <a:extLst>
                <a:ext uri="{FF2B5EF4-FFF2-40B4-BE49-F238E27FC236}">
                  <a16:creationId xmlns:a16="http://schemas.microsoft.com/office/drawing/2014/main" id="{257D19CF-BDAE-67BB-D9C3-55E4F9494412}"/>
                </a:ext>
              </a:extLst>
            </p:cNvPr>
            <p:cNvSpPr/>
            <p:nvPr/>
          </p:nvSpPr>
          <p:spPr>
            <a:xfrm>
              <a:off x="4989605"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58" name="Graphic 200">
              <a:extLst>
                <a:ext uri="{FF2B5EF4-FFF2-40B4-BE49-F238E27FC236}">
                  <a16:creationId xmlns:a16="http://schemas.microsoft.com/office/drawing/2014/main" id="{1D2CD747-44A6-EEB9-F545-3520573793DE}"/>
                </a:ext>
              </a:extLst>
            </p:cNvPr>
            <p:cNvGrpSpPr/>
            <p:nvPr/>
          </p:nvGrpSpPr>
          <p:grpSpPr>
            <a:xfrm>
              <a:off x="4972476" y="3717744"/>
              <a:ext cx="70534" cy="317917"/>
              <a:chOff x="4972476" y="3717744"/>
              <a:chExt cx="70534" cy="317917"/>
            </a:xfrm>
          </p:grpSpPr>
          <p:sp>
            <p:nvSpPr>
              <p:cNvPr id="359" name="Freeform: Shape 358">
                <a:extLst>
                  <a:ext uri="{FF2B5EF4-FFF2-40B4-BE49-F238E27FC236}">
                    <a16:creationId xmlns:a16="http://schemas.microsoft.com/office/drawing/2014/main" id="{65769391-0942-31BF-9E98-F1AD43F6D0D7}"/>
                  </a:ext>
                </a:extLst>
              </p:cNvPr>
              <p:cNvSpPr/>
              <p:nvPr/>
            </p:nvSpPr>
            <p:spPr>
              <a:xfrm>
                <a:off x="5007743"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60" name="Freeform: Shape 359">
                <a:extLst>
                  <a:ext uri="{FF2B5EF4-FFF2-40B4-BE49-F238E27FC236}">
                    <a16:creationId xmlns:a16="http://schemas.microsoft.com/office/drawing/2014/main" id="{B2F203AF-4D06-3E3E-4BE6-874AE6A353FE}"/>
                  </a:ext>
                </a:extLst>
              </p:cNvPr>
              <p:cNvSpPr/>
              <p:nvPr/>
            </p:nvSpPr>
            <p:spPr>
              <a:xfrm>
                <a:off x="4972476" y="3946007"/>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61" name="Graphic 200">
              <a:extLst>
                <a:ext uri="{FF2B5EF4-FFF2-40B4-BE49-F238E27FC236}">
                  <a16:creationId xmlns:a16="http://schemas.microsoft.com/office/drawing/2014/main" id="{21A4EC59-628D-F623-FAC9-8FA4243D1E9C}"/>
                </a:ext>
              </a:extLst>
            </p:cNvPr>
            <p:cNvGrpSpPr/>
            <p:nvPr/>
          </p:nvGrpSpPr>
          <p:grpSpPr>
            <a:xfrm>
              <a:off x="4735679" y="4393109"/>
              <a:ext cx="544128" cy="322759"/>
              <a:chOff x="4735679" y="4393109"/>
              <a:chExt cx="544128" cy="322759"/>
            </a:xfrm>
          </p:grpSpPr>
          <p:sp>
            <p:nvSpPr>
              <p:cNvPr id="362" name="Freeform: Shape 361">
                <a:extLst>
                  <a:ext uri="{FF2B5EF4-FFF2-40B4-BE49-F238E27FC236}">
                    <a16:creationId xmlns:a16="http://schemas.microsoft.com/office/drawing/2014/main" id="{20CE4ED3-DDCF-6C2F-07AF-7A9622E4C5E9}"/>
                  </a:ext>
                </a:extLst>
              </p:cNvPr>
              <p:cNvSpPr/>
              <p:nvPr/>
            </p:nvSpPr>
            <p:spPr>
              <a:xfrm>
                <a:off x="4735679"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63" name="TextBox 362">
                <a:extLst>
                  <a:ext uri="{FF2B5EF4-FFF2-40B4-BE49-F238E27FC236}">
                    <a16:creationId xmlns:a16="http://schemas.microsoft.com/office/drawing/2014/main" id="{EBCB5C40-B87E-AAEE-B5CA-1217078CFB25}"/>
                  </a:ext>
                </a:extLst>
              </p:cNvPr>
              <p:cNvSpPr txBox="1"/>
              <p:nvPr/>
            </p:nvSpPr>
            <p:spPr>
              <a:xfrm>
                <a:off x="4869263" y="4438837"/>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64" name="Freeform: Shape 363">
              <a:extLst>
                <a:ext uri="{FF2B5EF4-FFF2-40B4-BE49-F238E27FC236}">
                  <a16:creationId xmlns:a16="http://schemas.microsoft.com/office/drawing/2014/main" id="{868C5668-887A-2845-CAF1-4D60B4B72E94}"/>
                </a:ext>
              </a:extLst>
            </p:cNvPr>
            <p:cNvSpPr/>
            <p:nvPr/>
          </p:nvSpPr>
          <p:spPr>
            <a:xfrm>
              <a:off x="5007743"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65" name="Graphic 200">
              <a:extLst>
                <a:ext uri="{FF2B5EF4-FFF2-40B4-BE49-F238E27FC236}">
                  <a16:creationId xmlns:a16="http://schemas.microsoft.com/office/drawing/2014/main" id="{E0F1D386-1C56-2BC7-A53A-EC40ED17465B}"/>
                </a:ext>
              </a:extLst>
            </p:cNvPr>
            <p:cNvGrpSpPr/>
            <p:nvPr/>
          </p:nvGrpSpPr>
          <p:grpSpPr>
            <a:xfrm>
              <a:off x="5842083" y="3704036"/>
              <a:ext cx="243860" cy="336306"/>
              <a:chOff x="5842083" y="3704036"/>
              <a:chExt cx="243860" cy="336306"/>
            </a:xfrm>
          </p:grpSpPr>
          <p:sp>
            <p:nvSpPr>
              <p:cNvPr id="366" name="Freeform: Shape 365">
                <a:extLst>
                  <a:ext uri="{FF2B5EF4-FFF2-40B4-BE49-F238E27FC236}">
                    <a16:creationId xmlns:a16="http://schemas.microsoft.com/office/drawing/2014/main" id="{B23CB944-D285-EC26-B807-BF5B8519A9A5}"/>
                  </a:ext>
                </a:extLst>
              </p:cNvPr>
              <p:cNvSpPr/>
              <p:nvPr/>
            </p:nvSpPr>
            <p:spPr>
              <a:xfrm>
                <a:off x="5842083" y="3704036"/>
                <a:ext cx="188187" cy="259525"/>
              </a:xfrm>
              <a:custGeom>
                <a:avLst/>
                <a:gdLst>
                  <a:gd name="connsiteX0" fmla="*/ 4 w 188187"/>
                  <a:gd name="connsiteY0" fmla="*/ 677 h 259525"/>
                  <a:gd name="connsiteX1" fmla="*/ 188192 w 188187"/>
                  <a:gd name="connsiteY1" fmla="*/ 260203 h 259525"/>
                </a:gdLst>
                <a:ahLst/>
                <a:cxnLst>
                  <a:cxn ang="0">
                    <a:pos x="connsiteX0" y="connsiteY0"/>
                  </a:cxn>
                  <a:cxn ang="0">
                    <a:pos x="connsiteX1" y="connsiteY1"/>
                  </a:cxn>
                </a:cxnLst>
                <a:rect l="l" t="t" r="r" b="b"/>
                <a:pathLst>
                  <a:path w="188187" h="259525">
                    <a:moveTo>
                      <a:pt x="4" y="677"/>
                    </a:moveTo>
                    <a:cubicBezTo>
                      <a:pt x="61289" y="85186"/>
                      <a:pt x="135784" y="187931"/>
                      <a:pt x="188192" y="260203"/>
                    </a:cubicBezTo>
                  </a:path>
                </a:pathLst>
              </a:custGeom>
              <a:noFill/>
              <a:ln w="10067" cap="flat">
                <a:solidFill>
                  <a:srgbClr val="000000"/>
                </a:solidFill>
                <a:prstDash val="solid"/>
                <a:miter/>
              </a:ln>
            </p:spPr>
            <p:txBody>
              <a:bodyPr rtlCol="0" anchor="ctr"/>
              <a:lstStyle/>
              <a:p>
                <a:endParaRPr lang="LID4096"/>
              </a:p>
            </p:txBody>
          </p:sp>
          <p:sp>
            <p:nvSpPr>
              <p:cNvPr id="367" name="Freeform: Shape 366">
                <a:extLst>
                  <a:ext uri="{FF2B5EF4-FFF2-40B4-BE49-F238E27FC236}">
                    <a16:creationId xmlns:a16="http://schemas.microsoft.com/office/drawing/2014/main" id="{679FA41B-86F2-D8E8-47D1-8A900E29DAA8}"/>
                  </a:ext>
                </a:extLst>
              </p:cNvPr>
              <p:cNvSpPr/>
              <p:nvPr/>
            </p:nvSpPr>
            <p:spPr>
              <a:xfrm>
                <a:off x="6001684" y="3947997"/>
                <a:ext cx="84259" cy="92344"/>
              </a:xfrm>
              <a:custGeom>
                <a:avLst/>
                <a:gdLst>
                  <a:gd name="connsiteX0" fmla="*/ 59274 w 84259"/>
                  <a:gd name="connsiteY0" fmla="*/ 677 h 92344"/>
                  <a:gd name="connsiteX1" fmla="*/ 84263 w 84259"/>
                  <a:gd name="connsiteY1" fmla="*/ 93022 h 92344"/>
                  <a:gd name="connsiteX2" fmla="*/ 4 w 84259"/>
                  <a:gd name="connsiteY2" fmla="*/ 34692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692"/>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68" name="Freeform: Shape 367">
              <a:extLst>
                <a:ext uri="{FF2B5EF4-FFF2-40B4-BE49-F238E27FC236}">
                  <a16:creationId xmlns:a16="http://schemas.microsoft.com/office/drawing/2014/main" id="{810CAC70-E968-F482-75A2-FFF3AE9A8309}"/>
                </a:ext>
              </a:extLst>
            </p:cNvPr>
            <p:cNvSpPr/>
            <p:nvPr/>
          </p:nvSpPr>
          <p:spPr>
            <a:xfrm>
              <a:off x="4264101"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4"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69" name="Graphic 200">
              <a:extLst>
                <a:ext uri="{FF2B5EF4-FFF2-40B4-BE49-F238E27FC236}">
                  <a16:creationId xmlns:a16="http://schemas.microsoft.com/office/drawing/2014/main" id="{2804735B-76C0-5072-8E57-A5837F710B59}"/>
                </a:ext>
              </a:extLst>
            </p:cNvPr>
            <p:cNvGrpSpPr/>
            <p:nvPr/>
          </p:nvGrpSpPr>
          <p:grpSpPr>
            <a:xfrm>
              <a:off x="4246972" y="2717191"/>
              <a:ext cx="70535" cy="317917"/>
              <a:chOff x="4246972" y="2717191"/>
              <a:chExt cx="70535" cy="317917"/>
            </a:xfrm>
          </p:grpSpPr>
          <p:sp>
            <p:nvSpPr>
              <p:cNvPr id="370" name="Freeform: Shape 369">
                <a:extLst>
                  <a:ext uri="{FF2B5EF4-FFF2-40B4-BE49-F238E27FC236}">
                    <a16:creationId xmlns:a16="http://schemas.microsoft.com/office/drawing/2014/main" id="{AD0E98BE-3834-3FDC-8729-D241C935F019}"/>
                  </a:ext>
                </a:extLst>
              </p:cNvPr>
              <p:cNvSpPr/>
              <p:nvPr/>
            </p:nvSpPr>
            <p:spPr>
              <a:xfrm>
                <a:off x="4282238"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71" name="Freeform: Shape 370">
                <a:extLst>
                  <a:ext uri="{FF2B5EF4-FFF2-40B4-BE49-F238E27FC236}">
                    <a16:creationId xmlns:a16="http://schemas.microsoft.com/office/drawing/2014/main" id="{5581630E-B8D6-3D05-E310-9C70E5D86F40}"/>
                  </a:ext>
                </a:extLst>
              </p:cNvPr>
              <p:cNvSpPr/>
              <p:nvPr/>
            </p:nvSpPr>
            <p:spPr>
              <a:xfrm>
                <a:off x="4246972" y="2945454"/>
                <a:ext cx="70535" cy="89655"/>
              </a:xfrm>
              <a:custGeom>
                <a:avLst/>
                <a:gdLst>
                  <a:gd name="connsiteX0" fmla="*/ 70539 w 70535"/>
                  <a:gd name="connsiteY0" fmla="*/ 677 h 89655"/>
                  <a:gd name="connsiteX1" fmla="*/ 35271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1"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2" name="Graphic 200">
              <a:extLst>
                <a:ext uri="{FF2B5EF4-FFF2-40B4-BE49-F238E27FC236}">
                  <a16:creationId xmlns:a16="http://schemas.microsoft.com/office/drawing/2014/main" id="{D56E53B2-6E94-0991-F564-B0E47EF8F486}"/>
                </a:ext>
              </a:extLst>
            </p:cNvPr>
            <p:cNvGrpSpPr/>
            <p:nvPr/>
          </p:nvGrpSpPr>
          <p:grpSpPr>
            <a:xfrm>
              <a:off x="4010174" y="3392556"/>
              <a:ext cx="544128" cy="322759"/>
              <a:chOff x="4010174" y="3392556"/>
              <a:chExt cx="544128" cy="322759"/>
            </a:xfrm>
          </p:grpSpPr>
          <p:sp>
            <p:nvSpPr>
              <p:cNvPr id="373" name="Freeform: Shape 372">
                <a:extLst>
                  <a:ext uri="{FF2B5EF4-FFF2-40B4-BE49-F238E27FC236}">
                    <a16:creationId xmlns:a16="http://schemas.microsoft.com/office/drawing/2014/main" id="{AE711FFA-E027-EACF-3A84-6FFF9707B04F}"/>
                  </a:ext>
                </a:extLst>
              </p:cNvPr>
              <p:cNvSpPr/>
              <p:nvPr/>
            </p:nvSpPr>
            <p:spPr>
              <a:xfrm>
                <a:off x="4010174"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74" name="TextBox 373">
                <a:extLst>
                  <a:ext uri="{FF2B5EF4-FFF2-40B4-BE49-F238E27FC236}">
                    <a16:creationId xmlns:a16="http://schemas.microsoft.com/office/drawing/2014/main" id="{4EE018ED-0CA8-0C13-9732-68C13E00C5E9}"/>
                  </a:ext>
                </a:extLst>
              </p:cNvPr>
              <p:cNvSpPr txBox="1"/>
              <p:nvPr/>
            </p:nvSpPr>
            <p:spPr>
              <a:xfrm>
                <a:off x="414375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75" name="Freeform: Shape 374">
              <a:extLst>
                <a:ext uri="{FF2B5EF4-FFF2-40B4-BE49-F238E27FC236}">
                  <a16:creationId xmlns:a16="http://schemas.microsoft.com/office/drawing/2014/main" id="{2514BD50-2523-B2F3-AF97-47F437984A1B}"/>
                </a:ext>
              </a:extLst>
            </p:cNvPr>
            <p:cNvSpPr/>
            <p:nvPr/>
          </p:nvSpPr>
          <p:spPr>
            <a:xfrm>
              <a:off x="4282238"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76" name="Graphic 200">
              <a:extLst>
                <a:ext uri="{FF2B5EF4-FFF2-40B4-BE49-F238E27FC236}">
                  <a16:creationId xmlns:a16="http://schemas.microsoft.com/office/drawing/2014/main" id="{1D46222F-658D-574B-B924-100CA6A2F75D}"/>
                </a:ext>
              </a:extLst>
            </p:cNvPr>
            <p:cNvGrpSpPr/>
            <p:nvPr/>
          </p:nvGrpSpPr>
          <p:grpSpPr>
            <a:xfrm>
              <a:off x="5116579" y="2703483"/>
              <a:ext cx="243860" cy="336305"/>
              <a:chOff x="5116579" y="2703483"/>
              <a:chExt cx="243860" cy="336305"/>
            </a:xfrm>
          </p:grpSpPr>
          <p:sp>
            <p:nvSpPr>
              <p:cNvPr id="377" name="Freeform: Shape 376">
                <a:extLst>
                  <a:ext uri="{FF2B5EF4-FFF2-40B4-BE49-F238E27FC236}">
                    <a16:creationId xmlns:a16="http://schemas.microsoft.com/office/drawing/2014/main" id="{B5AF9BD1-CBEA-6B7B-28C7-1B9DB4764820}"/>
                  </a:ext>
                </a:extLst>
              </p:cNvPr>
              <p:cNvSpPr/>
              <p:nvPr/>
            </p:nvSpPr>
            <p:spPr>
              <a:xfrm>
                <a:off x="5116579"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7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78" name="Freeform: Shape 377">
                <a:extLst>
                  <a:ext uri="{FF2B5EF4-FFF2-40B4-BE49-F238E27FC236}">
                    <a16:creationId xmlns:a16="http://schemas.microsoft.com/office/drawing/2014/main" id="{AE99F28B-171B-DCA5-F7CD-AC28E0569F9B}"/>
                  </a:ext>
                </a:extLst>
              </p:cNvPr>
              <p:cNvSpPr/>
              <p:nvPr/>
            </p:nvSpPr>
            <p:spPr>
              <a:xfrm>
                <a:off x="5276180"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9" name="Graphic 200">
              <a:extLst>
                <a:ext uri="{FF2B5EF4-FFF2-40B4-BE49-F238E27FC236}">
                  <a16:creationId xmlns:a16="http://schemas.microsoft.com/office/drawing/2014/main" id="{D66E1D84-2F39-6D51-A8BE-6D6AF8A657EF}"/>
                </a:ext>
              </a:extLst>
            </p:cNvPr>
            <p:cNvGrpSpPr/>
            <p:nvPr/>
          </p:nvGrpSpPr>
          <p:grpSpPr>
            <a:xfrm>
              <a:off x="5842083" y="5705140"/>
              <a:ext cx="243860" cy="336307"/>
              <a:chOff x="5842083" y="5705140"/>
              <a:chExt cx="243860" cy="336307"/>
            </a:xfrm>
          </p:grpSpPr>
          <p:sp>
            <p:nvSpPr>
              <p:cNvPr id="380" name="Freeform: Shape 379">
                <a:extLst>
                  <a:ext uri="{FF2B5EF4-FFF2-40B4-BE49-F238E27FC236}">
                    <a16:creationId xmlns:a16="http://schemas.microsoft.com/office/drawing/2014/main" id="{04CC6A51-6E75-7A78-9DFB-4A05CC355A0D}"/>
                  </a:ext>
                </a:extLst>
              </p:cNvPr>
              <p:cNvSpPr/>
              <p:nvPr/>
            </p:nvSpPr>
            <p:spPr>
              <a:xfrm>
                <a:off x="5842083" y="5705140"/>
                <a:ext cx="188187" cy="259530"/>
              </a:xfrm>
              <a:custGeom>
                <a:avLst/>
                <a:gdLst>
                  <a:gd name="connsiteX0" fmla="*/ 4 w 188187"/>
                  <a:gd name="connsiteY0" fmla="*/ 677 h 259530"/>
                  <a:gd name="connsiteX1" fmla="*/ 188192 w 188187"/>
                  <a:gd name="connsiteY1" fmla="*/ 260208 h 259530"/>
                </a:gdLst>
                <a:ahLst/>
                <a:cxnLst>
                  <a:cxn ang="0">
                    <a:pos x="connsiteX0" y="connsiteY0"/>
                  </a:cxn>
                  <a:cxn ang="0">
                    <a:pos x="connsiteX1" y="connsiteY1"/>
                  </a:cxn>
                </a:cxnLst>
                <a:rect l="l" t="t" r="r" b="b"/>
                <a:pathLst>
                  <a:path w="188187" h="259530">
                    <a:moveTo>
                      <a:pt x="4" y="677"/>
                    </a:moveTo>
                    <a:cubicBezTo>
                      <a:pt x="61289" y="85186"/>
                      <a:pt x="135784" y="187934"/>
                      <a:pt x="188192" y="260208"/>
                    </a:cubicBezTo>
                  </a:path>
                </a:pathLst>
              </a:custGeom>
              <a:noFill/>
              <a:ln w="10067" cap="flat">
                <a:solidFill>
                  <a:srgbClr val="000000"/>
                </a:solidFill>
                <a:prstDash val="solid"/>
                <a:miter/>
              </a:ln>
            </p:spPr>
            <p:txBody>
              <a:bodyPr rtlCol="0" anchor="ctr"/>
              <a:lstStyle/>
              <a:p>
                <a:endParaRPr lang="LID4096"/>
              </a:p>
            </p:txBody>
          </p:sp>
          <p:sp>
            <p:nvSpPr>
              <p:cNvPr id="381" name="Freeform: Shape 380">
                <a:extLst>
                  <a:ext uri="{FF2B5EF4-FFF2-40B4-BE49-F238E27FC236}">
                    <a16:creationId xmlns:a16="http://schemas.microsoft.com/office/drawing/2014/main" id="{A459178F-43F6-B8F8-04A6-44B6DE57DC93}"/>
                  </a:ext>
                </a:extLst>
              </p:cNvPr>
              <p:cNvSpPr/>
              <p:nvPr/>
            </p:nvSpPr>
            <p:spPr>
              <a:xfrm>
                <a:off x="6001684" y="5949099"/>
                <a:ext cx="84259" cy="92348"/>
              </a:xfrm>
              <a:custGeom>
                <a:avLst/>
                <a:gdLst>
                  <a:gd name="connsiteX0" fmla="*/ 59274 w 84259"/>
                  <a:gd name="connsiteY0" fmla="*/ 677 h 92348"/>
                  <a:gd name="connsiteX1" fmla="*/ 84263 w 84259"/>
                  <a:gd name="connsiteY1" fmla="*/ 93026 h 92348"/>
                  <a:gd name="connsiteX2" fmla="*/ 4 w 84259"/>
                  <a:gd name="connsiteY2" fmla="*/ 34700 h 92348"/>
                  <a:gd name="connsiteX3" fmla="*/ 59274 w 84259"/>
                  <a:gd name="connsiteY3" fmla="*/ 677 h 92348"/>
                </a:gdLst>
                <a:ahLst/>
                <a:cxnLst>
                  <a:cxn ang="0">
                    <a:pos x="connsiteX0" y="connsiteY0"/>
                  </a:cxn>
                  <a:cxn ang="0">
                    <a:pos x="connsiteX1" y="connsiteY1"/>
                  </a:cxn>
                  <a:cxn ang="0">
                    <a:pos x="connsiteX2" y="connsiteY2"/>
                  </a:cxn>
                  <a:cxn ang="0">
                    <a:pos x="connsiteX3" y="connsiteY3"/>
                  </a:cxn>
                </a:cxnLst>
                <a:rect l="l" t="t" r="r" b="b"/>
                <a:pathLst>
                  <a:path w="84259" h="92348">
                    <a:moveTo>
                      <a:pt x="59274" y="677"/>
                    </a:moveTo>
                    <a:lnTo>
                      <a:pt x="84263" y="93026"/>
                    </a:lnTo>
                    <a:lnTo>
                      <a:pt x="4" y="34700"/>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2" name="Graphic 200">
              <a:extLst>
                <a:ext uri="{FF2B5EF4-FFF2-40B4-BE49-F238E27FC236}">
                  <a16:creationId xmlns:a16="http://schemas.microsoft.com/office/drawing/2014/main" id="{6086AEA5-2D14-5603-947D-CD34932163B6}"/>
                </a:ext>
              </a:extLst>
            </p:cNvPr>
            <p:cNvGrpSpPr/>
            <p:nvPr/>
          </p:nvGrpSpPr>
          <p:grpSpPr>
            <a:xfrm>
              <a:off x="5187084" y="4678150"/>
              <a:ext cx="531512" cy="366510"/>
              <a:chOff x="5187084" y="4678150"/>
              <a:chExt cx="531512" cy="366510"/>
            </a:xfrm>
          </p:grpSpPr>
          <p:sp>
            <p:nvSpPr>
              <p:cNvPr id="383" name="Freeform: Shape 382">
                <a:extLst>
                  <a:ext uri="{FF2B5EF4-FFF2-40B4-BE49-F238E27FC236}">
                    <a16:creationId xmlns:a16="http://schemas.microsoft.com/office/drawing/2014/main" id="{F480E0C9-EE2F-5125-6615-EE11BC50CB37}"/>
                  </a:ext>
                </a:extLst>
              </p:cNvPr>
              <p:cNvSpPr/>
              <p:nvPr/>
            </p:nvSpPr>
            <p:spPr>
              <a:xfrm>
                <a:off x="5187084" y="4678150"/>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384" name="Freeform: Shape 383">
                <a:extLst>
                  <a:ext uri="{FF2B5EF4-FFF2-40B4-BE49-F238E27FC236}">
                    <a16:creationId xmlns:a16="http://schemas.microsoft.com/office/drawing/2014/main" id="{135EA3EF-B27A-FDB2-37E0-AC385AE7604A}"/>
                  </a:ext>
                </a:extLst>
              </p:cNvPr>
              <p:cNvSpPr/>
              <p:nvPr/>
            </p:nvSpPr>
            <p:spPr>
              <a:xfrm>
                <a:off x="5617338" y="4964930"/>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5" name="Graphic 200">
              <a:extLst>
                <a:ext uri="{FF2B5EF4-FFF2-40B4-BE49-F238E27FC236}">
                  <a16:creationId xmlns:a16="http://schemas.microsoft.com/office/drawing/2014/main" id="{0CB660F2-4E82-3AD5-D6A3-97179EA11635}"/>
                </a:ext>
              </a:extLst>
            </p:cNvPr>
            <p:cNvGrpSpPr/>
            <p:nvPr/>
          </p:nvGrpSpPr>
          <p:grpSpPr>
            <a:xfrm>
              <a:off x="4461577" y="3677597"/>
              <a:ext cx="531509" cy="366510"/>
              <a:chOff x="4461577" y="3677597"/>
              <a:chExt cx="531509" cy="366510"/>
            </a:xfrm>
          </p:grpSpPr>
          <p:sp>
            <p:nvSpPr>
              <p:cNvPr id="386" name="Freeform: Shape 385">
                <a:extLst>
                  <a:ext uri="{FF2B5EF4-FFF2-40B4-BE49-F238E27FC236}">
                    <a16:creationId xmlns:a16="http://schemas.microsoft.com/office/drawing/2014/main" id="{A8AE79A1-2C6E-ED43-9CEA-B36D124B221D}"/>
                  </a:ext>
                </a:extLst>
              </p:cNvPr>
              <p:cNvSpPr/>
              <p:nvPr/>
            </p:nvSpPr>
            <p:spPr>
              <a:xfrm>
                <a:off x="4461577" y="3677597"/>
                <a:ext cx="450464" cy="310619"/>
              </a:xfrm>
              <a:custGeom>
                <a:avLst/>
                <a:gdLst>
                  <a:gd name="connsiteX0" fmla="*/ 4 w 450464"/>
                  <a:gd name="connsiteY0" fmla="*/ 677 h 310619"/>
                  <a:gd name="connsiteX1" fmla="*/ 450469 w 450464"/>
                  <a:gd name="connsiteY1" fmla="*/ 311297 h 310619"/>
                </a:gdLst>
                <a:ahLst/>
                <a:cxnLst>
                  <a:cxn ang="0">
                    <a:pos x="connsiteX0" y="connsiteY0"/>
                  </a:cxn>
                  <a:cxn ang="0">
                    <a:pos x="connsiteX1" y="connsiteY1"/>
                  </a:cxn>
                </a:cxnLst>
                <a:rect l="l" t="t" r="r" b="b"/>
                <a:pathLst>
                  <a:path w="450464" h="310619">
                    <a:moveTo>
                      <a:pt x="4" y="677"/>
                    </a:moveTo>
                    <a:cubicBezTo>
                      <a:pt x="142463" y="98913"/>
                      <a:pt x="336136" y="232463"/>
                      <a:pt x="450469" y="311297"/>
                    </a:cubicBezTo>
                  </a:path>
                </a:pathLst>
              </a:custGeom>
              <a:noFill/>
              <a:ln w="10067" cap="flat">
                <a:solidFill>
                  <a:srgbClr val="000000"/>
                </a:solidFill>
                <a:prstDash val="solid"/>
                <a:miter/>
              </a:ln>
            </p:spPr>
            <p:txBody>
              <a:bodyPr rtlCol="0" anchor="ctr"/>
              <a:lstStyle/>
              <a:p>
                <a:endParaRPr lang="LID4096"/>
              </a:p>
            </p:txBody>
          </p:sp>
          <p:sp>
            <p:nvSpPr>
              <p:cNvPr id="387" name="Freeform: Shape 386">
                <a:extLst>
                  <a:ext uri="{FF2B5EF4-FFF2-40B4-BE49-F238E27FC236}">
                    <a16:creationId xmlns:a16="http://schemas.microsoft.com/office/drawing/2014/main" id="{79F1E852-D5DA-1A8D-F787-1718CB8FDD23}"/>
                  </a:ext>
                </a:extLst>
              </p:cNvPr>
              <p:cNvSpPr/>
              <p:nvPr/>
            </p:nvSpPr>
            <p:spPr>
              <a:xfrm>
                <a:off x="4891836" y="3964377"/>
                <a:ext cx="101250" cy="79730"/>
              </a:xfrm>
              <a:custGeom>
                <a:avLst/>
                <a:gdLst>
                  <a:gd name="connsiteX0" fmla="*/ 43212 w 101250"/>
                  <a:gd name="connsiteY0" fmla="*/ 677 h 79730"/>
                  <a:gd name="connsiteX1" fmla="*/ 101254 w 101250"/>
                  <a:gd name="connsiteY1" fmla="*/ 80408 h 79730"/>
                  <a:gd name="connsiteX2" fmla="*/ 4 w 101250"/>
                  <a:gd name="connsiteY2" fmla="*/ 50293 h 79730"/>
                  <a:gd name="connsiteX3" fmla="*/ 43212 w 101250"/>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0" h="79730">
                    <a:moveTo>
                      <a:pt x="43212" y="677"/>
                    </a:moveTo>
                    <a:lnTo>
                      <a:pt x="101254" y="80408"/>
                    </a:lnTo>
                    <a:lnTo>
                      <a:pt x="4" y="50293"/>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sp>
        <p:nvSpPr>
          <p:cNvPr id="389" name="TextBox 388">
            <a:extLst>
              <a:ext uri="{FF2B5EF4-FFF2-40B4-BE49-F238E27FC236}">
                <a16:creationId xmlns:a16="http://schemas.microsoft.com/office/drawing/2014/main" id="{8AB45BB8-A0A6-5F1B-3EF9-7F9D7410B91D}"/>
              </a:ext>
            </a:extLst>
          </p:cNvPr>
          <p:cNvSpPr txBox="1"/>
          <p:nvPr/>
        </p:nvSpPr>
        <p:spPr>
          <a:xfrm>
            <a:off x="1566195" y="4115327"/>
            <a:ext cx="4407249" cy="2123658"/>
          </a:xfrm>
          <a:prstGeom prst="rect">
            <a:avLst/>
          </a:prstGeom>
          <a:solidFill>
            <a:schemeClr val="bg2">
              <a:lumMod val="25000"/>
            </a:schemeClr>
          </a:solidFill>
        </p:spPr>
        <p:txBody>
          <a:bodyPr wrap="square">
            <a:spAutoFit/>
          </a:bodyPr>
          <a:lstStyle/>
          <a:p>
            <a:r>
              <a:rPr lang="LID4096" sz="1200" dirty="0">
                <a:solidFill>
                  <a:srgbClr val="FFFF00"/>
                </a:solidFill>
                <a:latin typeface="Consolas" panose="020B0609020204030204" pitchFamily="49" charset="0"/>
              </a:rPr>
              <a:t>$ provengo run </a:t>
            </a:r>
            <a:r>
              <a:rPr lang="en-US" sz="1200" dirty="0">
                <a:solidFill>
                  <a:srgbClr val="FFFF00"/>
                </a:solidFill>
                <a:latin typeface="Consolas" panose="020B0609020204030204" pitchFamily="49" charset="0"/>
              </a:rPr>
              <a:t>.</a:t>
            </a:r>
          </a:p>
          <a:p>
            <a:r>
              <a:rPr lang="en-US" sz="1200" dirty="0">
                <a:solidFill>
                  <a:schemeClr val="bg1"/>
                </a:solidFill>
                <a:latin typeface="Consolas" panose="020B0609020204030204" pitchFamily="49" charset="0"/>
              </a:rPr>
              <a:t>…</a:t>
            </a:r>
            <a:endParaRPr lang="LID4096" sz="1200" dirty="0">
              <a:solidFill>
                <a:schemeClr val="bg1"/>
              </a:solidFill>
              <a:latin typeface="Consolas" panose="020B0609020204030204" pitchFamily="49" charset="0"/>
            </a:endParaRP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Preparing to run</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B-program started</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en-US" sz="1200" dirty="0">
                <a:solidFill>
                  <a:srgbClr val="FFFF00"/>
                </a:solidFill>
                <a:latin typeface="Consolas" panose="020B0609020204030204" pitchFamily="49" charset="0"/>
              </a:rPr>
              <a:t>RU</a:t>
            </a:r>
            <a:r>
              <a:rPr lang="LID4096" sz="1200" dirty="0">
                <a:solidFill>
                  <a:srgbClr val="FFFF00"/>
                </a:solidFill>
                <a:latin typeface="Consolas" panose="020B0609020204030204" pitchFamily="49" charset="0"/>
              </a:rPr>
              <a:t>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Test Result: SUCCESS</a:t>
            </a:r>
          </a:p>
        </p:txBody>
      </p:sp>
      <p:pic>
        <p:nvPicPr>
          <p:cNvPr id="2" name="Tue Dec 19 2023 (5)">
            <a:hlinkClick r:id="" action="ppaction://media"/>
            <a:extLst>
              <a:ext uri="{FF2B5EF4-FFF2-40B4-BE49-F238E27FC236}">
                <a16:creationId xmlns:a16="http://schemas.microsoft.com/office/drawing/2014/main" id="{90828009-7AA6-0D99-4624-70836C12E7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77938" y="930275"/>
            <a:ext cx="609600" cy="609600"/>
          </a:xfrm>
          <a:prstGeom prst="rect">
            <a:avLst/>
          </a:prstGeom>
        </p:spPr>
      </p:pic>
    </p:spTree>
    <p:extLst>
      <p:ext uri="{BB962C8B-B14F-4D97-AF65-F5344CB8AC3E}">
        <p14:creationId xmlns:p14="http://schemas.microsoft.com/office/powerpoint/2010/main" val="700969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Freeform: Shape 389">
            <a:extLst>
              <a:ext uri="{FF2B5EF4-FFF2-40B4-BE49-F238E27FC236}">
                <a16:creationId xmlns:a16="http://schemas.microsoft.com/office/drawing/2014/main" id="{3B0D9B80-F43B-2A28-5B73-F6F410E66A14}"/>
              </a:ext>
            </a:extLst>
          </p:cNvPr>
          <p:cNvSpPr/>
          <p:nvPr/>
        </p:nvSpPr>
        <p:spPr>
          <a:xfrm>
            <a:off x="8966446" y="497150"/>
            <a:ext cx="1491447" cy="6036815"/>
          </a:xfrm>
          <a:custGeom>
            <a:avLst/>
            <a:gdLst>
              <a:gd name="connsiteX0" fmla="*/ 0 w 745724"/>
              <a:gd name="connsiteY0" fmla="*/ 0 h 6027937"/>
              <a:gd name="connsiteX1" fmla="*/ 363985 w 745724"/>
              <a:gd name="connsiteY1" fmla="*/ 532660 h 6027937"/>
              <a:gd name="connsiteX2" fmla="*/ 390618 w 745724"/>
              <a:gd name="connsiteY2" fmla="*/ 1029809 h 6027937"/>
              <a:gd name="connsiteX3" fmla="*/ 372862 w 745724"/>
              <a:gd name="connsiteY3" fmla="*/ 2539013 h 6027937"/>
              <a:gd name="connsiteX4" fmla="*/ 745724 w 745724"/>
              <a:gd name="connsiteY4" fmla="*/ 3027285 h 6027937"/>
              <a:gd name="connsiteX5" fmla="*/ 17755 w 745724"/>
              <a:gd name="connsiteY5" fmla="*/ 4030462 h 6027937"/>
              <a:gd name="connsiteX6" fmla="*/ 390618 w 745724"/>
              <a:gd name="connsiteY6" fmla="*/ 4545367 h 6027937"/>
              <a:gd name="connsiteX7" fmla="*/ 372862 w 745724"/>
              <a:gd name="connsiteY7" fmla="*/ 5566299 h 6027937"/>
              <a:gd name="connsiteX8" fmla="*/ 26633 w 745724"/>
              <a:gd name="connsiteY8" fmla="*/ 6027937 h 6027937"/>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399495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17251 w 772357"/>
              <a:gd name="connsiteY6" fmla="*/ 4545367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43884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70517 w 772357"/>
              <a:gd name="connsiteY7" fmla="*/ 556629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08374 w 772357"/>
              <a:gd name="connsiteY7" fmla="*/ 5601809 h 6036815"/>
              <a:gd name="connsiteX8" fmla="*/ 0 w 772357"/>
              <a:gd name="connsiteY8" fmla="*/ 6036815 h 6036815"/>
              <a:gd name="connsiteX0" fmla="*/ 26633 w 772357"/>
              <a:gd name="connsiteY0" fmla="*/ 0 h 6036815"/>
              <a:gd name="connsiteX1" fmla="*/ 390618 w 772357"/>
              <a:gd name="connsiteY1" fmla="*/ 532660 h 6036815"/>
              <a:gd name="connsiteX2" fmla="*/ 417251 w 772357"/>
              <a:gd name="connsiteY2" fmla="*/ 1029809 h 6036815"/>
              <a:gd name="connsiteX3" fmla="*/ 399495 w 772357"/>
              <a:gd name="connsiteY3" fmla="*/ 2539013 h 6036815"/>
              <a:gd name="connsiteX4" fmla="*/ 772357 w 772357"/>
              <a:gd name="connsiteY4" fmla="*/ 3027285 h 6036815"/>
              <a:gd name="connsiteX5" fmla="*/ 44388 w 772357"/>
              <a:gd name="connsiteY5" fmla="*/ 4030462 h 6036815"/>
              <a:gd name="connsiteX6" fmla="*/ 408373 w 772357"/>
              <a:gd name="connsiteY6" fmla="*/ 4598633 h 6036815"/>
              <a:gd name="connsiteX7" fmla="*/ 417252 w 772357"/>
              <a:gd name="connsiteY7" fmla="*/ 5530788 h 6036815"/>
              <a:gd name="connsiteX8" fmla="*/ 0 w 772357"/>
              <a:gd name="connsiteY8" fmla="*/ 6036815 h 6036815"/>
              <a:gd name="connsiteX0" fmla="*/ 26633 w 1154096"/>
              <a:gd name="connsiteY0" fmla="*/ 0 h 6036815"/>
              <a:gd name="connsiteX1" fmla="*/ 390618 w 1154096"/>
              <a:gd name="connsiteY1" fmla="*/ 532660 h 6036815"/>
              <a:gd name="connsiteX2" fmla="*/ 417251 w 1154096"/>
              <a:gd name="connsiteY2" fmla="*/ 1029809 h 6036815"/>
              <a:gd name="connsiteX3" fmla="*/ 1154096 w 1154096"/>
              <a:gd name="connsiteY3" fmla="*/ 1562469 h 6036815"/>
              <a:gd name="connsiteX4" fmla="*/ 772357 w 1154096"/>
              <a:gd name="connsiteY4" fmla="*/ 3027285 h 6036815"/>
              <a:gd name="connsiteX5" fmla="*/ 44388 w 1154096"/>
              <a:gd name="connsiteY5" fmla="*/ 4030462 h 6036815"/>
              <a:gd name="connsiteX6" fmla="*/ 408373 w 1154096"/>
              <a:gd name="connsiteY6" fmla="*/ 4598633 h 6036815"/>
              <a:gd name="connsiteX7" fmla="*/ 417252 w 1154096"/>
              <a:gd name="connsiteY7" fmla="*/ 5530788 h 6036815"/>
              <a:gd name="connsiteX8" fmla="*/ 0 w 1154096"/>
              <a:gd name="connsiteY8" fmla="*/ 6036815 h 6036815"/>
              <a:gd name="connsiteX0" fmla="*/ 26633 w 1154096"/>
              <a:gd name="connsiteY0" fmla="*/ 0 h 6036815"/>
              <a:gd name="connsiteX1" fmla="*/ 390618 w 1154096"/>
              <a:gd name="connsiteY1" fmla="*/ 532660 h 6036815"/>
              <a:gd name="connsiteX2" fmla="*/ 417251 w 1154096"/>
              <a:gd name="connsiteY2" fmla="*/ 1029809 h 6036815"/>
              <a:gd name="connsiteX3" fmla="*/ 1154096 w 1154096"/>
              <a:gd name="connsiteY3" fmla="*/ 1562469 h 6036815"/>
              <a:gd name="connsiteX4" fmla="*/ 1118586 w 1154096"/>
              <a:gd name="connsiteY4" fmla="*/ 2530135 h 6036815"/>
              <a:gd name="connsiteX5" fmla="*/ 44388 w 1154096"/>
              <a:gd name="connsiteY5" fmla="*/ 4030462 h 6036815"/>
              <a:gd name="connsiteX6" fmla="*/ 408373 w 1154096"/>
              <a:gd name="connsiteY6" fmla="*/ 4598633 h 6036815"/>
              <a:gd name="connsiteX7" fmla="*/ 417252 w 1154096"/>
              <a:gd name="connsiteY7" fmla="*/ 5530788 h 6036815"/>
              <a:gd name="connsiteX8" fmla="*/ 0 w 1154096"/>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754603 w 1491447"/>
              <a:gd name="connsiteY7" fmla="*/ 5530788 h 6036815"/>
              <a:gd name="connsiteX8" fmla="*/ 337351 w 1491447"/>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17756 w 1491447"/>
              <a:gd name="connsiteY7" fmla="*/ 5477522 h 6036815"/>
              <a:gd name="connsiteX8" fmla="*/ 337351 w 1491447"/>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17756 w 1491447"/>
              <a:gd name="connsiteY7" fmla="*/ 5477522 h 6036815"/>
              <a:gd name="connsiteX8" fmla="*/ 337351 w 1491447"/>
              <a:gd name="connsiteY8" fmla="*/ 6036815 h 6036815"/>
              <a:gd name="connsiteX0" fmla="*/ 363984 w 1491447"/>
              <a:gd name="connsiteY0" fmla="*/ 0 h 6036815"/>
              <a:gd name="connsiteX1" fmla="*/ 727969 w 1491447"/>
              <a:gd name="connsiteY1" fmla="*/ 532660 h 6036815"/>
              <a:gd name="connsiteX2" fmla="*/ 754602 w 1491447"/>
              <a:gd name="connsiteY2" fmla="*/ 1029809 h 6036815"/>
              <a:gd name="connsiteX3" fmla="*/ 1491447 w 1491447"/>
              <a:gd name="connsiteY3" fmla="*/ 1562469 h 6036815"/>
              <a:gd name="connsiteX4" fmla="*/ 1455937 w 1491447"/>
              <a:gd name="connsiteY4" fmla="*/ 2530135 h 6036815"/>
              <a:gd name="connsiteX5" fmla="*/ 381739 w 1491447"/>
              <a:gd name="connsiteY5" fmla="*/ 4030462 h 6036815"/>
              <a:gd name="connsiteX6" fmla="*/ 0 w 1491447"/>
              <a:gd name="connsiteY6" fmla="*/ 4518734 h 6036815"/>
              <a:gd name="connsiteX7" fmla="*/ 17756 w 1491447"/>
              <a:gd name="connsiteY7" fmla="*/ 5477522 h 6036815"/>
              <a:gd name="connsiteX8" fmla="*/ 337351 w 1491447"/>
              <a:gd name="connsiteY8" fmla="*/ 6036815 h 603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1447" h="6036815">
                <a:moveTo>
                  <a:pt x="363984" y="0"/>
                </a:moveTo>
                <a:lnTo>
                  <a:pt x="727969" y="532660"/>
                </a:lnTo>
                <a:lnTo>
                  <a:pt x="754602" y="1029809"/>
                </a:lnTo>
                <a:lnTo>
                  <a:pt x="1491447" y="1562469"/>
                </a:lnTo>
                <a:lnTo>
                  <a:pt x="1455937" y="2530135"/>
                </a:lnTo>
                <a:lnTo>
                  <a:pt x="381739" y="4030462"/>
                </a:lnTo>
                <a:lnTo>
                  <a:pt x="0" y="4518734"/>
                </a:lnTo>
                <a:cubicBezTo>
                  <a:pt x="0" y="4853126"/>
                  <a:pt x="8878" y="4998128"/>
                  <a:pt x="17756" y="5477522"/>
                </a:cubicBezTo>
                <a:cubicBezTo>
                  <a:pt x="-8877" y="5773443"/>
                  <a:pt x="452761" y="5882936"/>
                  <a:pt x="337351" y="6036815"/>
                </a:cubicBezTo>
              </a:path>
            </a:pathLst>
          </a:custGeom>
          <a:ln w="76200"/>
          <a:effectLst>
            <a:glow rad="63500">
              <a:schemeClr val="accent4">
                <a:satMod val="175000"/>
                <a:alpha val="40000"/>
              </a:schemeClr>
            </a:glow>
          </a:effectLst>
        </p:spPr>
        <p:style>
          <a:lnRef idx="1">
            <a:schemeClr val="accent4"/>
          </a:lnRef>
          <a:fillRef idx="0">
            <a:schemeClr val="accent4"/>
          </a:fillRef>
          <a:effectRef idx="0">
            <a:schemeClr val="accent4"/>
          </a:effectRef>
          <a:fontRef idx="minor">
            <a:schemeClr val="tx1"/>
          </a:fontRef>
        </p:style>
        <p:txBody>
          <a:bodyPr rtlCol="0" anchor="ctr"/>
          <a:lstStyle/>
          <a:p>
            <a:pPr algn="ctr"/>
            <a:endParaRPr lang="LID4096"/>
          </a:p>
        </p:txBody>
      </p:sp>
      <p:sp>
        <p:nvSpPr>
          <p:cNvPr id="9" name="TextBox 8">
            <a:extLst>
              <a:ext uri="{FF2B5EF4-FFF2-40B4-BE49-F238E27FC236}">
                <a16:creationId xmlns:a16="http://schemas.microsoft.com/office/drawing/2014/main" id="{5060F33C-93B8-8800-1B66-8139EC154739}"/>
              </a:ext>
            </a:extLst>
          </p:cNvPr>
          <p:cNvSpPr txBox="1"/>
          <p:nvPr/>
        </p:nvSpPr>
        <p:spPr>
          <a:xfrm>
            <a:off x="1550023" y="723489"/>
            <a:ext cx="4387649" cy="2893100"/>
          </a:xfrm>
          <a:prstGeom prst="rect">
            <a:avLst/>
          </a:prstGeom>
          <a:solidFill>
            <a:schemeClr val="tx1">
              <a:lumMod val="85000"/>
              <a:lumOff val="15000"/>
            </a:schemeClr>
          </a:solidFill>
        </p:spPr>
        <p:txBody>
          <a:bodyPr wrap="square" anchor="t">
            <a:spAutoFit/>
          </a:bodyPr>
          <a:lstStyle/>
          <a:p>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"name1"</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"A"</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a:p>
            <a:br>
              <a:rPr lang="en-US" sz="1600" b="0" dirty="0">
                <a:solidFill>
                  <a:srgbClr val="CCCCCC"/>
                </a:solidFill>
                <a:effectLst/>
                <a:latin typeface="Consolas" panose="020B0609020204030204" pitchFamily="49" charset="0"/>
              </a:rPr>
            </a:br>
            <a:r>
              <a:rPr lang="en-US" sz="1600" b="0" dirty="0" err="1">
                <a:solidFill>
                  <a:srgbClr val="DCDCAA"/>
                </a:solidFill>
                <a:effectLst/>
                <a:latin typeface="Consolas" panose="020B0609020204030204" pitchFamily="49" charset="0"/>
              </a:rPr>
              <a:t>bthread</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"name2"</a:t>
            </a:r>
            <a:r>
              <a:rPr lang="en-US" sz="1600" b="0" dirty="0">
                <a:solidFill>
                  <a:srgbClr val="CCCCCC"/>
                </a:solidFill>
                <a:effectLst/>
                <a:latin typeface="Consolas" panose="020B0609020204030204" pitchFamily="49" charset="0"/>
              </a:rPr>
              <a:t>, </a:t>
            </a:r>
            <a:r>
              <a:rPr lang="en-US" sz="1600" b="0" dirty="0">
                <a:solidFill>
                  <a:srgbClr val="569CD6"/>
                </a:solidFill>
                <a:effectLst/>
                <a:latin typeface="Consolas" panose="020B0609020204030204" pitchFamily="49" charset="0"/>
              </a:rPr>
              <a:t>function</a:t>
            </a:r>
            <a:r>
              <a:rPr lang="en-US" sz="1600" b="0" dirty="0">
                <a:solidFill>
                  <a:srgbClr val="CCCCCC"/>
                </a:solidFill>
                <a:effectLst/>
                <a:latin typeface="Consolas" panose="020B0609020204030204" pitchFamily="49" charset="0"/>
              </a:rPr>
              <a:t> ()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    </a:t>
            </a:r>
            <a:r>
              <a:rPr lang="en-US" sz="1600" b="0" dirty="0">
                <a:solidFill>
                  <a:srgbClr val="DCDCAA"/>
                </a:solidFill>
                <a:effectLst/>
                <a:latin typeface="Consolas" panose="020B0609020204030204" pitchFamily="49" charset="0"/>
              </a:rPr>
              <a:t>sync</a:t>
            </a:r>
            <a:r>
              <a:rPr lang="en-US" sz="1600" b="0" dirty="0">
                <a:solidFill>
                  <a:srgbClr val="CCCCCC"/>
                </a:solidFill>
                <a:effectLst/>
                <a:latin typeface="Consolas" panose="020B0609020204030204" pitchFamily="49" charset="0"/>
              </a:rPr>
              <a:t>({</a:t>
            </a:r>
            <a:r>
              <a:rPr lang="en-US" sz="1600" b="0" dirty="0">
                <a:solidFill>
                  <a:srgbClr val="9CDCFE"/>
                </a:solidFill>
                <a:effectLst/>
                <a:latin typeface="Consolas" panose="020B0609020204030204" pitchFamily="49" charset="0"/>
              </a:rPr>
              <a:t>request:</a:t>
            </a:r>
            <a:r>
              <a:rPr lang="en-US" sz="1600" b="0" dirty="0">
                <a:solidFill>
                  <a:srgbClr val="CCCCCC"/>
                </a:solidFill>
                <a:effectLst/>
                <a:latin typeface="Consolas" panose="020B0609020204030204" pitchFamily="49" charset="0"/>
              </a:rPr>
              <a:t> </a:t>
            </a:r>
            <a:r>
              <a:rPr lang="en-US" sz="1600" b="0" dirty="0">
                <a:solidFill>
                  <a:srgbClr val="4EC9B0"/>
                </a:solidFill>
                <a:effectLst/>
                <a:latin typeface="Consolas" panose="020B0609020204030204" pitchFamily="49" charset="0"/>
              </a:rPr>
              <a:t>Event</a:t>
            </a:r>
            <a:r>
              <a:rPr lang="en-US" sz="1600" b="0" dirty="0">
                <a:solidFill>
                  <a:srgbClr val="CCCCCC"/>
                </a:solidFill>
                <a:effectLst/>
                <a:latin typeface="Consolas" panose="020B0609020204030204" pitchFamily="49" charset="0"/>
              </a:rPr>
              <a:t>(</a:t>
            </a:r>
            <a:r>
              <a:rPr lang="en-US" sz="1600" b="0" dirty="0">
                <a:solidFill>
                  <a:srgbClr val="CE9178"/>
                </a:solidFill>
                <a:effectLst/>
                <a:latin typeface="Consolas" panose="020B0609020204030204" pitchFamily="49" charset="0"/>
              </a:rPr>
              <a:t>"B"</a:t>
            </a:r>
            <a:r>
              <a:rPr lang="en-US" sz="1600" b="0" dirty="0">
                <a:solidFill>
                  <a:srgbClr val="CCCCCC"/>
                </a:solidFill>
                <a:effectLst/>
                <a:latin typeface="Consolas" panose="020B0609020204030204" pitchFamily="49" charset="0"/>
              </a:rPr>
              <a:t>)})  </a:t>
            </a:r>
          </a:p>
          <a:p>
            <a:r>
              <a:rPr lang="en-US" sz="1600" b="0" dirty="0">
                <a:solidFill>
                  <a:srgbClr val="CCCCCC"/>
                </a:solidFill>
                <a:effectLst/>
                <a:latin typeface="Consolas" panose="020B0609020204030204" pitchFamily="49" charset="0"/>
              </a:rPr>
              <a:t>})</a:t>
            </a:r>
          </a:p>
        </p:txBody>
      </p:sp>
      <p:grpSp>
        <p:nvGrpSpPr>
          <p:cNvPr id="202" name="Graphic 200">
            <a:extLst>
              <a:ext uri="{FF2B5EF4-FFF2-40B4-BE49-F238E27FC236}">
                <a16:creationId xmlns:a16="http://schemas.microsoft.com/office/drawing/2014/main" id="{D9D9D5F6-85FB-3CDF-719B-259CAD614CF5}"/>
              </a:ext>
            </a:extLst>
          </p:cNvPr>
          <p:cNvGrpSpPr/>
          <p:nvPr/>
        </p:nvGrpSpPr>
        <p:grpSpPr>
          <a:xfrm>
            <a:off x="7244606" y="497150"/>
            <a:ext cx="4171650" cy="6035593"/>
            <a:chOff x="4010174" y="35862"/>
            <a:chExt cx="4171650" cy="6035593"/>
          </a:xfrm>
        </p:grpSpPr>
        <p:sp>
          <p:nvSpPr>
            <p:cNvPr id="204" name="Freeform: Shape 203">
              <a:extLst>
                <a:ext uri="{FF2B5EF4-FFF2-40B4-BE49-F238E27FC236}">
                  <a16:creationId xmlns:a16="http://schemas.microsoft.com/office/drawing/2014/main" id="{5EC653D7-C705-BBFA-048A-E9B09E265060}"/>
                </a:ext>
              </a:extLst>
            </p:cNvPr>
            <p:cNvSpPr/>
            <p:nvPr/>
          </p:nvSpPr>
          <p:spPr>
            <a:xfrm>
              <a:off x="6077862" y="35862"/>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7"/>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05" name="Graphic 200">
              <a:extLst>
                <a:ext uri="{FF2B5EF4-FFF2-40B4-BE49-F238E27FC236}">
                  <a16:creationId xmlns:a16="http://schemas.microsoft.com/office/drawing/2014/main" id="{C1383583-68EB-7C45-E865-8C3A2D44C3D8}"/>
                </a:ext>
              </a:extLst>
            </p:cNvPr>
            <p:cNvGrpSpPr/>
            <p:nvPr/>
          </p:nvGrpSpPr>
          <p:grpSpPr>
            <a:xfrm>
              <a:off x="5461183" y="390897"/>
              <a:ext cx="544128" cy="322759"/>
              <a:chOff x="5461183" y="390897"/>
              <a:chExt cx="544128" cy="322759"/>
            </a:xfrm>
          </p:grpSpPr>
          <p:sp>
            <p:nvSpPr>
              <p:cNvPr id="206" name="Freeform: Shape 205">
                <a:extLst>
                  <a:ext uri="{FF2B5EF4-FFF2-40B4-BE49-F238E27FC236}">
                    <a16:creationId xmlns:a16="http://schemas.microsoft.com/office/drawing/2014/main" id="{254DEC94-AAD2-5DC1-348F-097FA1DEE57C}"/>
                  </a:ext>
                </a:extLst>
              </p:cNvPr>
              <p:cNvSpPr/>
              <p:nvPr/>
            </p:nvSpPr>
            <p:spPr>
              <a:xfrm>
                <a:off x="5461183"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07" name="TextBox 206">
                <a:extLst>
                  <a:ext uri="{FF2B5EF4-FFF2-40B4-BE49-F238E27FC236}">
                    <a16:creationId xmlns:a16="http://schemas.microsoft.com/office/drawing/2014/main" id="{8EA5401C-AD61-10C7-662B-A03F93FED5EE}"/>
                  </a:ext>
                </a:extLst>
              </p:cNvPr>
              <p:cNvSpPr txBox="1"/>
              <p:nvPr/>
            </p:nvSpPr>
            <p:spPr>
              <a:xfrm>
                <a:off x="5590891" y="436625"/>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08" name="Freeform: Shape 207">
              <a:extLst>
                <a:ext uri="{FF2B5EF4-FFF2-40B4-BE49-F238E27FC236}">
                  <a16:creationId xmlns:a16="http://schemas.microsoft.com/office/drawing/2014/main" id="{F94F87F2-12F4-8D7E-2144-01B132B75B5E}"/>
                </a:ext>
              </a:extLst>
            </p:cNvPr>
            <p:cNvSpPr/>
            <p:nvPr/>
          </p:nvSpPr>
          <p:spPr>
            <a:xfrm>
              <a:off x="5841347" y="68648"/>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209" name="Graphic 200">
              <a:extLst>
                <a:ext uri="{FF2B5EF4-FFF2-40B4-BE49-F238E27FC236}">
                  <a16:creationId xmlns:a16="http://schemas.microsoft.com/office/drawing/2014/main" id="{79003E15-1A15-FE67-08FE-EDC4947FBB2B}"/>
                </a:ext>
              </a:extLst>
            </p:cNvPr>
            <p:cNvGrpSpPr/>
            <p:nvPr/>
          </p:nvGrpSpPr>
          <p:grpSpPr>
            <a:xfrm>
              <a:off x="6186688" y="390897"/>
              <a:ext cx="544128" cy="322759"/>
              <a:chOff x="6186688" y="390897"/>
              <a:chExt cx="544128" cy="322759"/>
            </a:xfrm>
          </p:grpSpPr>
          <p:sp>
            <p:nvSpPr>
              <p:cNvPr id="210" name="Freeform: Shape 209">
                <a:extLst>
                  <a:ext uri="{FF2B5EF4-FFF2-40B4-BE49-F238E27FC236}">
                    <a16:creationId xmlns:a16="http://schemas.microsoft.com/office/drawing/2014/main" id="{8EBC6F0E-5AA3-AD19-00C3-CAD74B4F8828}"/>
                  </a:ext>
                </a:extLst>
              </p:cNvPr>
              <p:cNvSpPr/>
              <p:nvPr/>
            </p:nvSpPr>
            <p:spPr>
              <a:xfrm>
                <a:off x="6186688" y="390897"/>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30"/>
                      <a:pt x="121811" y="677"/>
                      <a:pt x="272068" y="677"/>
                    </a:cubicBezTo>
                    <a:cubicBezTo>
                      <a:pt x="422325" y="677"/>
                      <a:pt x="544132" y="72930"/>
                      <a:pt x="544132" y="162057"/>
                    </a:cubicBezTo>
                    <a:close/>
                  </a:path>
                </a:pathLst>
              </a:custGeom>
              <a:solidFill>
                <a:srgbClr val="F0F0F0"/>
              </a:solidFill>
              <a:ln w="10067" cap="flat">
                <a:noFill/>
                <a:prstDash val="solid"/>
                <a:miter/>
              </a:ln>
            </p:spPr>
            <p:txBody>
              <a:bodyPr rtlCol="0" anchor="ctr"/>
              <a:lstStyle/>
              <a:p>
                <a:endParaRPr lang="LID4096"/>
              </a:p>
            </p:txBody>
          </p:sp>
          <p:sp>
            <p:nvSpPr>
              <p:cNvPr id="211" name="TextBox 210">
                <a:extLst>
                  <a:ext uri="{FF2B5EF4-FFF2-40B4-BE49-F238E27FC236}">
                    <a16:creationId xmlns:a16="http://schemas.microsoft.com/office/drawing/2014/main" id="{F48736C4-DBB4-51A2-A7B0-12F66690136F}"/>
                  </a:ext>
                </a:extLst>
              </p:cNvPr>
              <p:cNvSpPr txBox="1"/>
              <p:nvPr/>
            </p:nvSpPr>
            <p:spPr>
              <a:xfrm>
                <a:off x="6320275" y="436625"/>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12" name="Freeform: Shape 211">
              <a:extLst>
                <a:ext uri="{FF2B5EF4-FFF2-40B4-BE49-F238E27FC236}">
                  <a16:creationId xmlns:a16="http://schemas.microsoft.com/office/drawing/2014/main" id="{90F1A7F6-8F59-43F1-4EA0-85207DA5AE71}"/>
                </a:ext>
              </a:extLst>
            </p:cNvPr>
            <p:cNvSpPr/>
            <p:nvPr/>
          </p:nvSpPr>
          <p:spPr>
            <a:xfrm>
              <a:off x="6108071" y="68648"/>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213" name="Freeform: Shape 212">
              <a:extLst>
                <a:ext uri="{FF2B5EF4-FFF2-40B4-BE49-F238E27FC236}">
                  <a16:creationId xmlns:a16="http://schemas.microsoft.com/office/drawing/2014/main" id="{3CA906A4-DD1B-0902-3CE0-BECFE6EB754E}"/>
                </a:ext>
              </a:extLst>
            </p:cNvPr>
            <p:cNvSpPr/>
            <p:nvPr/>
          </p:nvSpPr>
          <p:spPr>
            <a:xfrm>
              <a:off x="5715110"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14" name="Graphic 200">
              <a:extLst>
                <a:ext uri="{FF2B5EF4-FFF2-40B4-BE49-F238E27FC236}">
                  <a16:creationId xmlns:a16="http://schemas.microsoft.com/office/drawing/2014/main" id="{2FBC9962-95C8-9A5F-93CD-2BBBC92CC1B0}"/>
                </a:ext>
              </a:extLst>
            </p:cNvPr>
            <p:cNvGrpSpPr/>
            <p:nvPr/>
          </p:nvGrpSpPr>
          <p:grpSpPr>
            <a:xfrm>
              <a:off x="5697980" y="716085"/>
              <a:ext cx="70535" cy="317917"/>
              <a:chOff x="5697980" y="716085"/>
              <a:chExt cx="70535" cy="317917"/>
            </a:xfrm>
          </p:grpSpPr>
          <p:sp>
            <p:nvSpPr>
              <p:cNvPr id="215" name="Freeform: Shape 214">
                <a:extLst>
                  <a:ext uri="{FF2B5EF4-FFF2-40B4-BE49-F238E27FC236}">
                    <a16:creationId xmlns:a16="http://schemas.microsoft.com/office/drawing/2014/main" id="{8DD85284-B28A-26AA-0B9A-42ADEE0E298F}"/>
                  </a:ext>
                </a:extLst>
              </p:cNvPr>
              <p:cNvSpPr/>
              <p:nvPr/>
            </p:nvSpPr>
            <p:spPr>
              <a:xfrm>
                <a:off x="5733247"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16" name="Freeform: Shape 215">
                <a:extLst>
                  <a:ext uri="{FF2B5EF4-FFF2-40B4-BE49-F238E27FC236}">
                    <a16:creationId xmlns:a16="http://schemas.microsoft.com/office/drawing/2014/main" id="{29520079-16CF-8822-DF18-A73645FF9527}"/>
                  </a:ext>
                </a:extLst>
              </p:cNvPr>
              <p:cNvSpPr/>
              <p:nvPr/>
            </p:nvSpPr>
            <p:spPr>
              <a:xfrm>
                <a:off x="5697980"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17" name="Graphic 200">
              <a:extLst>
                <a:ext uri="{FF2B5EF4-FFF2-40B4-BE49-F238E27FC236}">
                  <a16:creationId xmlns:a16="http://schemas.microsoft.com/office/drawing/2014/main" id="{C8ADA8FC-3BDC-B2CE-AB7D-0336AD379D86}"/>
                </a:ext>
              </a:extLst>
            </p:cNvPr>
            <p:cNvGrpSpPr/>
            <p:nvPr/>
          </p:nvGrpSpPr>
          <p:grpSpPr>
            <a:xfrm>
              <a:off x="4735679" y="1391450"/>
              <a:ext cx="544128" cy="322759"/>
              <a:chOff x="4735679" y="1391450"/>
              <a:chExt cx="544128" cy="322759"/>
            </a:xfrm>
          </p:grpSpPr>
          <p:sp>
            <p:nvSpPr>
              <p:cNvPr id="218" name="Freeform: Shape 217">
                <a:extLst>
                  <a:ext uri="{FF2B5EF4-FFF2-40B4-BE49-F238E27FC236}">
                    <a16:creationId xmlns:a16="http://schemas.microsoft.com/office/drawing/2014/main" id="{B2E034C8-6A95-832D-161F-5527D9C7A402}"/>
                  </a:ext>
                </a:extLst>
              </p:cNvPr>
              <p:cNvSpPr/>
              <p:nvPr/>
            </p:nvSpPr>
            <p:spPr>
              <a:xfrm>
                <a:off x="4735679"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19" name="TextBox 218">
                <a:extLst>
                  <a:ext uri="{FF2B5EF4-FFF2-40B4-BE49-F238E27FC236}">
                    <a16:creationId xmlns:a16="http://schemas.microsoft.com/office/drawing/2014/main" id="{DB907D40-49C0-700C-B55F-BA380CA77176}"/>
                  </a:ext>
                </a:extLst>
              </p:cNvPr>
              <p:cNvSpPr txBox="1"/>
              <p:nvPr/>
            </p:nvSpPr>
            <p:spPr>
              <a:xfrm>
                <a:off x="4865384"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20" name="Freeform: Shape 219">
              <a:extLst>
                <a:ext uri="{FF2B5EF4-FFF2-40B4-BE49-F238E27FC236}">
                  <a16:creationId xmlns:a16="http://schemas.microsoft.com/office/drawing/2014/main" id="{322C41B7-50BB-00F5-DF30-81E42B122496}"/>
                </a:ext>
              </a:extLst>
            </p:cNvPr>
            <p:cNvSpPr/>
            <p:nvPr/>
          </p:nvSpPr>
          <p:spPr>
            <a:xfrm>
              <a:off x="5187749" y="1062997"/>
              <a:ext cx="530343" cy="365704"/>
            </a:xfrm>
            <a:custGeom>
              <a:avLst/>
              <a:gdLst>
                <a:gd name="connsiteX0" fmla="*/ 530348 w 530343"/>
                <a:gd name="connsiteY0" fmla="*/ 677 h 365704"/>
                <a:gd name="connsiteX1" fmla="*/ 4 w 530343"/>
                <a:gd name="connsiteY1" fmla="*/ 366381 h 365704"/>
              </a:gdLst>
              <a:ahLst/>
              <a:cxnLst>
                <a:cxn ang="0">
                  <a:pos x="connsiteX0" y="connsiteY0"/>
                </a:cxn>
                <a:cxn ang="0">
                  <a:pos x="connsiteX1" y="connsiteY1"/>
                </a:cxn>
              </a:cxnLst>
              <a:rect l="l" t="t" r="r" b="b"/>
              <a:pathLst>
                <a:path w="530343" h="365704">
                  <a:moveTo>
                    <a:pt x="530348" y="677"/>
                  </a:moveTo>
                  <a:cubicBezTo>
                    <a:pt x="463198" y="46985"/>
                    <a:pt x="187517" y="237089"/>
                    <a:pt x="4" y="366381"/>
                  </a:cubicBezTo>
                </a:path>
              </a:pathLst>
            </a:custGeom>
            <a:noFill/>
            <a:ln w="10067" cap="flat">
              <a:solidFill>
                <a:srgbClr val="000000"/>
              </a:solidFill>
              <a:prstDash val="solid"/>
              <a:miter/>
            </a:ln>
          </p:spPr>
          <p:txBody>
            <a:bodyPr rtlCol="0" anchor="ctr"/>
            <a:lstStyle/>
            <a:p>
              <a:endParaRPr lang="LID4096"/>
            </a:p>
          </p:txBody>
        </p:sp>
        <p:grpSp>
          <p:nvGrpSpPr>
            <p:cNvPr id="221" name="Graphic 200">
              <a:extLst>
                <a:ext uri="{FF2B5EF4-FFF2-40B4-BE49-F238E27FC236}">
                  <a16:creationId xmlns:a16="http://schemas.microsoft.com/office/drawing/2014/main" id="{2A5DA885-7684-2E43-2577-45ABB327DD78}"/>
                </a:ext>
              </a:extLst>
            </p:cNvPr>
            <p:cNvGrpSpPr/>
            <p:nvPr/>
          </p:nvGrpSpPr>
          <p:grpSpPr>
            <a:xfrm>
              <a:off x="5461183" y="1391450"/>
              <a:ext cx="544128" cy="322759"/>
              <a:chOff x="5461183" y="1391450"/>
              <a:chExt cx="544128" cy="322759"/>
            </a:xfrm>
          </p:grpSpPr>
          <p:sp>
            <p:nvSpPr>
              <p:cNvPr id="222" name="Freeform: Shape 221">
                <a:extLst>
                  <a:ext uri="{FF2B5EF4-FFF2-40B4-BE49-F238E27FC236}">
                    <a16:creationId xmlns:a16="http://schemas.microsoft.com/office/drawing/2014/main" id="{C6E8E85C-9C39-6E40-A397-260372C462DF}"/>
                  </a:ext>
                </a:extLst>
              </p:cNvPr>
              <p:cNvSpPr/>
              <p:nvPr/>
            </p:nvSpPr>
            <p:spPr>
              <a:xfrm>
                <a:off x="5461183"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23" name="TextBox 222">
                <a:extLst>
                  <a:ext uri="{FF2B5EF4-FFF2-40B4-BE49-F238E27FC236}">
                    <a16:creationId xmlns:a16="http://schemas.microsoft.com/office/drawing/2014/main" id="{A29E194B-6D62-5531-A3DD-96041E0A5D3F}"/>
                  </a:ext>
                </a:extLst>
              </p:cNvPr>
              <p:cNvSpPr txBox="1"/>
              <p:nvPr/>
            </p:nvSpPr>
            <p:spPr>
              <a:xfrm>
                <a:off x="5594770"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24" name="Freeform: Shape 223">
              <a:extLst>
                <a:ext uri="{FF2B5EF4-FFF2-40B4-BE49-F238E27FC236}">
                  <a16:creationId xmlns:a16="http://schemas.microsoft.com/office/drawing/2014/main" id="{441C5322-0975-7804-A04A-11C11B5F01D6}"/>
                </a:ext>
              </a:extLst>
            </p:cNvPr>
            <p:cNvSpPr/>
            <p:nvPr/>
          </p:nvSpPr>
          <p:spPr>
            <a:xfrm>
              <a:off x="5733247"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25" name="Freeform: Shape 224">
              <a:extLst>
                <a:ext uri="{FF2B5EF4-FFF2-40B4-BE49-F238E27FC236}">
                  <a16:creationId xmlns:a16="http://schemas.microsoft.com/office/drawing/2014/main" id="{2FAD1E03-494B-934E-6BFB-A73A742B1AEF}"/>
                </a:ext>
              </a:extLst>
            </p:cNvPr>
            <p:cNvSpPr/>
            <p:nvPr/>
          </p:nvSpPr>
          <p:spPr>
            <a:xfrm>
              <a:off x="6440614" y="1036415"/>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3"/>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26" name="Graphic 200">
              <a:extLst>
                <a:ext uri="{FF2B5EF4-FFF2-40B4-BE49-F238E27FC236}">
                  <a16:creationId xmlns:a16="http://schemas.microsoft.com/office/drawing/2014/main" id="{06A97022-6F14-1EC5-3473-24405104B487}"/>
                </a:ext>
              </a:extLst>
            </p:cNvPr>
            <p:cNvGrpSpPr/>
            <p:nvPr/>
          </p:nvGrpSpPr>
          <p:grpSpPr>
            <a:xfrm>
              <a:off x="6423484" y="716085"/>
              <a:ext cx="70535" cy="317917"/>
              <a:chOff x="6423484" y="716085"/>
              <a:chExt cx="70535" cy="317917"/>
            </a:xfrm>
          </p:grpSpPr>
          <p:sp>
            <p:nvSpPr>
              <p:cNvPr id="227" name="Freeform: Shape 226">
                <a:extLst>
                  <a:ext uri="{FF2B5EF4-FFF2-40B4-BE49-F238E27FC236}">
                    <a16:creationId xmlns:a16="http://schemas.microsoft.com/office/drawing/2014/main" id="{19DD22E2-2553-9F1E-7F52-4DB988515D2B}"/>
                  </a:ext>
                </a:extLst>
              </p:cNvPr>
              <p:cNvSpPr/>
              <p:nvPr/>
            </p:nvSpPr>
            <p:spPr>
              <a:xfrm>
                <a:off x="6458752" y="716085"/>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28" name="Freeform: Shape 227">
                <a:extLst>
                  <a:ext uri="{FF2B5EF4-FFF2-40B4-BE49-F238E27FC236}">
                    <a16:creationId xmlns:a16="http://schemas.microsoft.com/office/drawing/2014/main" id="{88BAA2D2-4E73-F4DA-C0DC-299D1E0CCFCD}"/>
                  </a:ext>
                </a:extLst>
              </p:cNvPr>
              <p:cNvSpPr/>
              <p:nvPr/>
            </p:nvSpPr>
            <p:spPr>
              <a:xfrm>
                <a:off x="6423484" y="94434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29" name="Graphic 200">
              <a:extLst>
                <a:ext uri="{FF2B5EF4-FFF2-40B4-BE49-F238E27FC236}">
                  <a16:creationId xmlns:a16="http://schemas.microsoft.com/office/drawing/2014/main" id="{0A9A2881-F2E4-F139-0AEC-4C853C2D41E3}"/>
                </a:ext>
              </a:extLst>
            </p:cNvPr>
            <p:cNvGrpSpPr/>
            <p:nvPr/>
          </p:nvGrpSpPr>
          <p:grpSpPr>
            <a:xfrm>
              <a:off x="6186688" y="1391450"/>
              <a:ext cx="544128" cy="322759"/>
              <a:chOff x="6186688" y="1391450"/>
              <a:chExt cx="544128" cy="322759"/>
            </a:xfrm>
          </p:grpSpPr>
          <p:sp>
            <p:nvSpPr>
              <p:cNvPr id="230" name="Freeform: Shape 229">
                <a:extLst>
                  <a:ext uri="{FF2B5EF4-FFF2-40B4-BE49-F238E27FC236}">
                    <a16:creationId xmlns:a16="http://schemas.microsoft.com/office/drawing/2014/main" id="{820FA612-034C-656E-DF7C-1A13CBE503D9}"/>
                  </a:ext>
                </a:extLst>
              </p:cNvPr>
              <p:cNvSpPr/>
              <p:nvPr/>
            </p:nvSpPr>
            <p:spPr>
              <a:xfrm>
                <a:off x="6186688"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1" name="TextBox 230">
                <a:extLst>
                  <a:ext uri="{FF2B5EF4-FFF2-40B4-BE49-F238E27FC236}">
                    <a16:creationId xmlns:a16="http://schemas.microsoft.com/office/drawing/2014/main" id="{565957D0-2363-8644-F58F-33EE5CE37CFF}"/>
                  </a:ext>
                </a:extLst>
              </p:cNvPr>
              <p:cNvSpPr txBox="1"/>
              <p:nvPr/>
            </p:nvSpPr>
            <p:spPr>
              <a:xfrm>
                <a:off x="6316395" y="1437178"/>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32" name="Freeform: Shape 231">
              <a:extLst>
                <a:ext uri="{FF2B5EF4-FFF2-40B4-BE49-F238E27FC236}">
                  <a16:creationId xmlns:a16="http://schemas.microsoft.com/office/drawing/2014/main" id="{F2D62313-CD6E-74AE-A0B5-55283F1D1B96}"/>
                </a:ext>
              </a:extLst>
            </p:cNvPr>
            <p:cNvSpPr/>
            <p:nvPr/>
          </p:nvSpPr>
          <p:spPr>
            <a:xfrm>
              <a:off x="6458752" y="1069202"/>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33" name="Graphic 200">
              <a:extLst>
                <a:ext uri="{FF2B5EF4-FFF2-40B4-BE49-F238E27FC236}">
                  <a16:creationId xmlns:a16="http://schemas.microsoft.com/office/drawing/2014/main" id="{76818D96-182E-4F96-1805-FF1554464C2C}"/>
                </a:ext>
              </a:extLst>
            </p:cNvPr>
            <p:cNvGrpSpPr/>
            <p:nvPr/>
          </p:nvGrpSpPr>
          <p:grpSpPr>
            <a:xfrm>
              <a:off x="6912192" y="1391450"/>
              <a:ext cx="544128" cy="322759"/>
              <a:chOff x="6912192" y="1391450"/>
              <a:chExt cx="544128" cy="322759"/>
            </a:xfrm>
          </p:grpSpPr>
          <p:sp>
            <p:nvSpPr>
              <p:cNvPr id="234" name="Freeform: Shape 233">
                <a:extLst>
                  <a:ext uri="{FF2B5EF4-FFF2-40B4-BE49-F238E27FC236}">
                    <a16:creationId xmlns:a16="http://schemas.microsoft.com/office/drawing/2014/main" id="{4C94C065-CF5E-50B0-AE14-D96506F93FDC}"/>
                  </a:ext>
                </a:extLst>
              </p:cNvPr>
              <p:cNvSpPr/>
              <p:nvPr/>
            </p:nvSpPr>
            <p:spPr>
              <a:xfrm>
                <a:off x="6912192" y="1391450"/>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35" name="TextBox 234">
                <a:extLst>
                  <a:ext uri="{FF2B5EF4-FFF2-40B4-BE49-F238E27FC236}">
                    <a16:creationId xmlns:a16="http://schemas.microsoft.com/office/drawing/2014/main" id="{16590BA7-84D9-DA2E-BA7F-F1FDB401C0CF}"/>
                  </a:ext>
                </a:extLst>
              </p:cNvPr>
              <p:cNvSpPr txBox="1"/>
              <p:nvPr/>
            </p:nvSpPr>
            <p:spPr>
              <a:xfrm>
                <a:off x="7045779" y="1437178"/>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36" name="Freeform: Shape 235">
              <a:extLst>
                <a:ext uri="{FF2B5EF4-FFF2-40B4-BE49-F238E27FC236}">
                  <a16:creationId xmlns:a16="http://schemas.microsoft.com/office/drawing/2014/main" id="{AF302687-1467-5610-8B1F-8C5BCE73048D}"/>
                </a:ext>
              </a:extLst>
            </p:cNvPr>
            <p:cNvSpPr/>
            <p:nvPr/>
          </p:nvSpPr>
          <p:spPr>
            <a:xfrm>
              <a:off x="6473907" y="1062997"/>
              <a:ext cx="530343" cy="365704"/>
            </a:xfrm>
            <a:custGeom>
              <a:avLst/>
              <a:gdLst>
                <a:gd name="connsiteX0" fmla="*/ 4 w 530343"/>
                <a:gd name="connsiteY0" fmla="*/ 677 h 365704"/>
                <a:gd name="connsiteX1" fmla="*/ 530348 w 530343"/>
                <a:gd name="connsiteY1" fmla="*/ 366381 h 365704"/>
              </a:gdLst>
              <a:ahLst/>
              <a:cxnLst>
                <a:cxn ang="0">
                  <a:pos x="connsiteX0" y="connsiteY0"/>
                </a:cxn>
                <a:cxn ang="0">
                  <a:pos x="connsiteX1" y="connsiteY1"/>
                </a:cxn>
              </a:cxnLst>
              <a:rect l="l" t="t" r="r" b="b"/>
              <a:pathLst>
                <a:path w="530343" h="365704">
                  <a:moveTo>
                    <a:pt x="4" y="677"/>
                  </a:moveTo>
                  <a:cubicBezTo>
                    <a:pt x="67153" y="46985"/>
                    <a:pt x="342835" y="237089"/>
                    <a:pt x="530348" y="366381"/>
                  </a:cubicBezTo>
                </a:path>
              </a:pathLst>
            </a:custGeom>
            <a:noFill/>
            <a:ln w="10067" cap="flat">
              <a:solidFill>
                <a:srgbClr val="000000"/>
              </a:solidFill>
              <a:prstDash val="solid"/>
              <a:miter/>
            </a:ln>
          </p:spPr>
          <p:txBody>
            <a:bodyPr rtlCol="0" anchor="ctr"/>
            <a:lstStyle/>
            <a:p>
              <a:endParaRPr lang="LID4096"/>
            </a:p>
          </p:txBody>
        </p:sp>
        <p:sp>
          <p:nvSpPr>
            <p:cNvPr id="237" name="Freeform: Shape 236">
              <a:extLst>
                <a:ext uri="{FF2B5EF4-FFF2-40B4-BE49-F238E27FC236}">
                  <a16:creationId xmlns:a16="http://schemas.microsoft.com/office/drawing/2014/main" id="{0AC0166C-FF95-093E-2BE5-80F7DD59E820}"/>
                </a:ext>
              </a:extLst>
            </p:cNvPr>
            <p:cNvSpPr/>
            <p:nvPr/>
          </p:nvSpPr>
          <p:spPr>
            <a:xfrm>
              <a:off x="6440614"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38" name="Graphic 200">
              <a:extLst>
                <a:ext uri="{FF2B5EF4-FFF2-40B4-BE49-F238E27FC236}">
                  <a16:creationId xmlns:a16="http://schemas.microsoft.com/office/drawing/2014/main" id="{371E326B-9C75-F3ED-1944-A2480127601D}"/>
                </a:ext>
              </a:extLst>
            </p:cNvPr>
            <p:cNvGrpSpPr/>
            <p:nvPr/>
          </p:nvGrpSpPr>
          <p:grpSpPr>
            <a:xfrm>
              <a:off x="6423484" y="1716638"/>
              <a:ext cx="70535" cy="317917"/>
              <a:chOff x="6423484" y="1716638"/>
              <a:chExt cx="70535" cy="317917"/>
            </a:xfrm>
          </p:grpSpPr>
          <p:sp>
            <p:nvSpPr>
              <p:cNvPr id="239" name="Freeform: Shape 238">
                <a:extLst>
                  <a:ext uri="{FF2B5EF4-FFF2-40B4-BE49-F238E27FC236}">
                    <a16:creationId xmlns:a16="http://schemas.microsoft.com/office/drawing/2014/main" id="{2CC2ACEC-F5FE-5C79-5612-ED1211C7DF65}"/>
                  </a:ext>
                </a:extLst>
              </p:cNvPr>
              <p:cNvSpPr/>
              <p:nvPr/>
            </p:nvSpPr>
            <p:spPr>
              <a:xfrm>
                <a:off x="6458752"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40" name="Freeform: Shape 239">
                <a:extLst>
                  <a:ext uri="{FF2B5EF4-FFF2-40B4-BE49-F238E27FC236}">
                    <a16:creationId xmlns:a16="http://schemas.microsoft.com/office/drawing/2014/main" id="{4DDCACBE-47A1-4F59-1BA6-9689FF61F180}"/>
                  </a:ext>
                </a:extLst>
              </p:cNvPr>
              <p:cNvSpPr/>
              <p:nvPr/>
            </p:nvSpPr>
            <p:spPr>
              <a:xfrm>
                <a:off x="6423484"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41" name="Graphic 200">
              <a:extLst>
                <a:ext uri="{FF2B5EF4-FFF2-40B4-BE49-F238E27FC236}">
                  <a16:creationId xmlns:a16="http://schemas.microsoft.com/office/drawing/2014/main" id="{F76D28B6-B56E-12FE-50B2-F59E47244CEE}"/>
                </a:ext>
              </a:extLst>
            </p:cNvPr>
            <p:cNvGrpSpPr/>
            <p:nvPr/>
          </p:nvGrpSpPr>
          <p:grpSpPr>
            <a:xfrm>
              <a:off x="5461183" y="2392003"/>
              <a:ext cx="544128" cy="322759"/>
              <a:chOff x="5461183" y="2392003"/>
              <a:chExt cx="544128" cy="322759"/>
            </a:xfrm>
          </p:grpSpPr>
          <p:sp>
            <p:nvSpPr>
              <p:cNvPr id="242" name="Freeform: Shape 241">
                <a:extLst>
                  <a:ext uri="{FF2B5EF4-FFF2-40B4-BE49-F238E27FC236}">
                    <a16:creationId xmlns:a16="http://schemas.microsoft.com/office/drawing/2014/main" id="{AA0319AE-3FCC-5775-E93D-2C46E197E948}"/>
                  </a:ext>
                </a:extLst>
              </p:cNvPr>
              <p:cNvSpPr/>
              <p:nvPr/>
            </p:nvSpPr>
            <p:spPr>
              <a:xfrm>
                <a:off x="5461183"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3" name="TextBox 242">
                <a:extLst>
                  <a:ext uri="{FF2B5EF4-FFF2-40B4-BE49-F238E27FC236}">
                    <a16:creationId xmlns:a16="http://schemas.microsoft.com/office/drawing/2014/main" id="{9553C760-2BE3-7B70-144A-A106703B3EC2}"/>
                  </a:ext>
                </a:extLst>
              </p:cNvPr>
              <p:cNvSpPr txBox="1"/>
              <p:nvPr/>
            </p:nvSpPr>
            <p:spPr>
              <a:xfrm>
                <a:off x="5590891"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44" name="Freeform: Shape 243">
              <a:extLst>
                <a:ext uri="{FF2B5EF4-FFF2-40B4-BE49-F238E27FC236}">
                  <a16:creationId xmlns:a16="http://schemas.microsoft.com/office/drawing/2014/main" id="{E2C2DD54-79E6-BD07-DD5E-3C4E729D02D4}"/>
                </a:ext>
              </a:extLst>
            </p:cNvPr>
            <p:cNvSpPr/>
            <p:nvPr/>
          </p:nvSpPr>
          <p:spPr>
            <a:xfrm>
              <a:off x="5913253"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8" y="46975"/>
                    <a:pt x="187517" y="237071"/>
                    <a:pt x="4" y="366372"/>
                  </a:cubicBezTo>
                </a:path>
              </a:pathLst>
            </a:custGeom>
            <a:noFill/>
            <a:ln w="10067" cap="flat">
              <a:solidFill>
                <a:srgbClr val="000000"/>
              </a:solidFill>
              <a:prstDash val="solid"/>
              <a:miter/>
            </a:ln>
          </p:spPr>
          <p:txBody>
            <a:bodyPr rtlCol="0" anchor="ctr"/>
            <a:lstStyle/>
            <a:p>
              <a:endParaRPr lang="LID4096"/>
            </a:p>
          </p:txBody>
        </p:sp>
        <p:grpSp>
          <p:nvGrpSpPr>
            <p:cNvPr id="245" name="Graphic 200">
              <a:extLst>
                <a:ext uri="{FF2B5EF4-FFF2-40B4-BE49-F238E27FC236}">
                  <a16:creationId xmlns:a16="http://schemas.microsoft.com/office/drawing/2014/main" id="{10A9E811-BCAF-8D1F-E1DE-DC0490AD66E6}"/>
                </a:ext>
              </a:extLst>
            </p:cNvPr>
            <p:cNvGrpSpPr/>
            <p:nvPr/>
          </p:nvGrpSpPr>
          <p:grpSpPr>
            <a:xfrm>
              <a:off x="6186688" y="2392003"/>
              <a:ext cx="544128" cy="322759"/>
              <a:chOff x="6186688" y="2392003"/>
              <a:chExt cx="544128" cy="322759"/>
            </a:xfrm>
          </p:grpSpPr>
          <p:sp>
            <p:nvSpPr>
              <p:cNvPr id="246" name="Freeform: Shape 245">
                <a:extLst>
                  <a:ext uri="{FF2B5EF4-FFF2-40B4-BE49-F238E27FC236}">
                    <a16:creationId xmlns:a16="http://schemas.microsoft.com/office/drawing/2014/main" id="{4DFAADFC-E717-1DF0-DF5E-556D516C2CEA}"/>
                  </a:ext>
                </a:extLst>
              </p:cNvPr>
              <p:cNvSpPr/>
              <p:nvPr/>
            </p:nvSpPr>
            <p:spPr>
              <a:xfrm>
                <a:off x="6186688"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47" name="TextBox 246">
                <a:extLst>
                  <a:ext uri="{FF2B5EF4-FFF2-40B4-BE49-F238E27FC236}">
                    <a16:creationId xmlns:a16="http://schemas.microsoft.com/office/drawing/2014/main" id="{6BC62E92-ABC0-D477-21A1-4A4A2131D792}"/>
                  </a:ext>
                </a:extLst>
              </p:cNvPr>
              <p:cNvSpPr txBox="1"/>
              <p:nvPr/>
            </p:nvSpPr>
            <p:spPr>
              <a:xfrm>
                <a:off x="6320275"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48" name="Freeform: Shape 247">
              <a:extLst>
                <a:ext uri="{FF2B5EF4-FFF2-40B4-BE49-F238E27FC236}">
                  <a16:creationId xmlns:a16="http://schemas.microsoft.com/office/drawing/2014/main" id="{A0CF094A-C516-EB81-3DB9-3C36D945156C}"/>
                </a:ext>
              </a:extLst>
            </p:cNvPr>
            <p:cNvSpPr/>
            <p:nvPr/>
          </p:nvSpPr>
          <p:spPr>
            <a:xfrm>
              <a:off x="6458752"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49" name="Freeform: Shape 248">
              <a:extLst>
                <a:ext uri="{FF2B5EF4-FFF2-40B4-BE49-F238E27FC236}">
                  <a16:creationId xmlns:a16="http://schemas.microsoft.com/office/drawing/2014/main" id="{888F8ACF-E939-D1C0-41C8-9734C6A86664}"/>
                </a:ext>
              </a:extLst>
            </p:cNvPr>
            <p:cNvSpPr/>
            <p:nvPr/>
          </p:nvSpPr>
          <p:spPr>
            <a:xfrm>
              <a:off x="7166119"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50" name="Graphic 200">
              <a:extLst>
                <a:ext uri="{FF2B5EF4-FFF2-40B4-BE49-F238E27FC236}">
                  <a16:creationId xmlns:a16="http://schemas.microsoft.com/office/drawing/2014/main" id="{D8315BA1-66F6-19BE-44D3-4A91201C8591}"/>
                </a:ext>
              </a:extLst>
            </p:cNvPr>
            <p:cNvGrpSpPr/>
            <p:nvPr/>
          </p:nvGrpSpPr>
          <p:grpSpPr>
            <a:xfrm>
              <a:off x="7148989" y="1716638"/>
              <a:ext cx="70535" cy="317917"/>
              <a:chOff x="7148989" y="1716638"/>
              <a:chExt cx="70535" cy="317917"/>
            </a:xfrm>
          </p:grpSpPr>
          <p:sp>
            <p:nvSpPr>
              <p:cNvPr id="251" name="Freeform: Shape 250">
                <a:extLst>
                  <a:ext uri="{FF2B5EF4-FFF2-40B4-BE49-F238E27FC236}">
                    <a16:creationId xmlns:a16="http://schemas.microsoft.com/office/drawing/2014/main" id="{2BFC64DE-F4A3-09CA-5D21-A163174B657B}"/>
                  </a:ext>
                </a:extLst>
              </p:cNvPr>
              <p:cNvSpPr/>
              <p:nvPr/>
            </p:nvSpPr>
            <p:spPr>
              <a:xfrm>
                <a:off x="7184256"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52" name="Freeform: Shape 251">
                <a:extLst>
                  <a:ext uri="{FF2B5EF4-FFF2-40B4-BE49-F238E27FC236}">
                    <a16:creationId xmlns:a16="http://schemas.microsoft.com/office/drawing/2014/main" id="{422D1289-5B07-A5B0-0E51-078501E52FA1}"/>
                  </a:ext>
                </a:extLst>
              </p:cNvPr>
              <p:cNvSpPr/>
              <p:nvPr/>
            </p:nvSpPr>
            <p:spPr>
              <a:xfrm>
                <a:off x="7148989" y="194490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53" name="Graphic 200">
              <a:extLst>
                <a:ext uri="{FF2B5EF4-FFF2-40B4-BE49-F238E27FC236}">
                  <a16:creationId xmlns:a16="http://schemas.microsoft.com/office/drawing/2014/main" id="{6AEA3907-6E7D-EFC3-2BAD-5E79D4E2F64F}"/>
                </a:ext>
              </a:extLst>
            </p:cNvPr>
            <p:cNvGrpSpPr/>
            <p:nvPr/>
          </p:nvGrpSpPr>
          <p:grpSpPr>
            <a:xfrm>
              <a:off x="6912192" y="2392003"/>
              <a:ext cx="544128" cy="322759"/>
              <a:chOff x="6912192" y="2392003"/>
              <a:chExt cx="544128" cy="322759"/>
            </a:xfrm>
          </p:grpSpPr>
          <p:sp>
            <p:nvSpPr>
              <p:cNvPr id="254" name="Freeform: Shape 253">
                <a:extLst>
                  <a:ext uri="{FF2B5EF4-FFF2-40B4-BE49-F238E27FC236}">
                    <a16:creationId xmlns:a16="http://schemas.microsoft.com/office/drawing/2014/main" id="{2BEAC973-F6CE-253F-6BB2-5F0F215A6591}"/>
                  </a:ext>
                </a:extLst>
              </p:cNvPr>
              <p:cNvSpPr/>
              <p:nvPr/>
            </p:nvSpPr>
            <p:spPr>
              <a:xfrm>
                <a:off x="6912192"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5" name="TextBox 254">
                <a:extLst>
                  <a:ext uri="{FF2B5EF4-FFF2-40B4-BE49-F238E27FC236}">
                    <a16:creationId xmlns:a16="http://schemas.microsoft.com/office/drawing/2014/main" id="{635E2C1F-3BD3-F920-6F0D-52F147F0BB3A}"/>
                  </a:ext>
                </a:extLst>
              </p:cNvPr>
              <p:cNvSpPr txBox="1"/>
              <p:nvPr/>
            </p:nvSpPr>
            <p:spPr>
              <a:xfrm>
                <a:off x="7041900"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56" name="Freeform: Shape 255">
              <a:extLst>
                <a:ext uri="{FF2B5EF4-FFF2-40B4-BE49-F238E27FC236}">
                  <a16:creationId xmlns:a16="http://schemas.microsoft.com/office/drawing/2014/main" id="{264BA337-BE8B-2249-4B6C-97379C0AC550}"/>
                </a:ext>
              </a:extLst>
            </p:cNvPr>
            <p:cNvSpPr/>
            <p:nvPr/>
          </p:nvSpPr>
          <p:spPr>
            <a:xfrm>
              <a:off x="7184256"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57" name="Graphic 200">
              <a:extLst>
                <a:ext uri="{FF2B5EF4-FFF2-40B4-BE49-F238E27FC236}">
                  <a16:creationId xmlns:a16="http://schemas.microsoft.com/office/drawing/2014/main" id="{7D2A02BF-C459-473C-CFA9-D1BAF100E814}"/>
                </a:ext>
              </a:extLst>
            </p:cNvPr>
            <p:cNvGrpSpPr/>
            <p:nvPr/>
          </p:nvGrpSpPr>
          <p:grpSpPr>
            <a:xfrm>
              <a:off x="7637696" y="2392003"/>
              <a:ext cx="544128" cy="322759"/>
              <a:chOff x="7637696" y="2392003"/>
              <a:chExt cx="544128" cy="322759"/>
            </a:xfrm>
          </p:grpSpPr>
          <p:sp>
            <p:nvSpPr>
              <p:cNvPr id="258" name="Freeform: Shape 257">
                <a:extLst>
                  <a:ext uri="{FF2B5EF4-FFF2-40B4-BE49-F238E27FC236}">
                    <a16:creationId xmlns:a16="http://schemas.microsoft.com/office/drawing/2014/main" id="{14873ACC-EAD5-63D4-9AE1-3EB427F3E2DC}"/>
                  </a:ext>
                </a:extLst>
              </p:cNvPr>
              <p:cNvSpPr/>
              <p:nvPr/>
            </p:nvSpPr>
            <p:spPr>
              <a:xfrm>
                <a:off x="7637696"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59" name="TextBox 258">
                <a:extLst>
                  <a:ext uri="{FF2B5EF4-FFF2-40B4-BE49-F238E27FC236}">
                    <a16:creationId xmlns:a16="http://schemas.microsoft.com/office/drawing/2014/main" id="{22A25DBF-C30C-5265-872B-BF4B8488C319}"/>
                  </a:ext>
                </a:extLst>
              </p:cNvPr>
              <p:cNvSpPr txBox="1"/>
              <p:nvPr/>
            </p:nvSpPr>
            <p:spPr>
              <a:xfrm>
                <a:off x="7771284"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60" name="Freeform: Shape 259">
              <a:extLst>
                <a:ext uri="{FF2B5EF4-FFF2-40B4-BE49-F238E27FC236}">
                  <a16:creationId xmlns:a16="http://schemas.microsoft.com/office/drawing/2014/main" id="{F661DFFF-288A-8198-EE56-41036635B5ED}"/>
                </a:ext>
              </a:extLst>
            </p:cNvPr>
            <p:cNvSpPr/>
            <p:nvPr/>
          </p:nvSpPr>
          <p:spPr>
            <a:xfrm>
              <a:off x="7199411" y="2063559"/>
              <a:ext cx="530343" cy="365694"/>
            </a:xfrm>
            <a:custGeom>
              <a:avLst/>
              <a:gdLst>
                <a:gd name="connsiteX0" fmla="*/ 4 w 530343"/>
                <a:gd name="connsiteY0" fmla="*/ 677 h 365694"/>
                <a:gd name="connsiteX1" fmla="*/ 530348 w 530343"/>
                <a:gd name="connsiteY1" fmla="*/ 366372 h 365694"/>
              </a:gdLst>
              <a:ahLst/>
              <a:cxnLst>
                <a:cxn ang="0">
                  <a:pos x="connsiteX0" y="connsiteY0"/>
                </a:cxn>
                <a:cxn ang="0">
                  <a:pos x="connsiteX1" y="connsiteY1"/>
                </a:cxn>
              </a:cxnLst>
              <a:rect l="l" t="t" r="r" b="b"/>
              <a:pathLst>
                <a:path w="530343" h="365694">
                  <a:moveTo>
                    <a:pt x="4" y="677"/>
                  </a:moveTo>
                  <a:cubicBezTo>
                    <a:pt x="67153" y="46975"/>
                    <a:pt x="342835" y="237071"/>
                    <a:pt x="530348" y="366372"/>
                  </a:cubicBezTo>
                </a:path>
              </a:pathLst>
            </a:custGeom>
            <a:noFill/>
            <a:ln w="10067" cap="flat">
              <a:solidFill>
                <a:srgbClr val="000000"/>
              </a:solidFill>
              <a:prstDash val="solid"/>
              <a:miter/>
            </a:ln>
          </p:spPr>
          <p:txBody>
            <a:bodyPr rtlCol="0" anchor="ctr"/>
            <a:lstStyle/>
            <a:p>
              <a:endParaRPr lang="LID4096"/>
            </a:p>
          </p:txBody>
        </p:sp>
        <p:sp>
          <p:nvSpPr>
            <p:cNvPr id="261" name="Freeform: Shape 260">
              <a:extLst>
                <a:ext uri="{FF2B5EF4-FFF2-40B4-BE49-F238E27FC236}">
                  <a16:creationId xmlns:a16="http://schemas.microsoft.com/office/drawing/2014/main" id="{843B996A-32F2-E717-2FDC-B9E5C8D71C5A}"/>
                </a:ext>
              </a:extLst>
            </p:cNvPr>
            <p:cNvSpPr/>
            <p:nvPr/>
          </p:nvSpPr>
          <p:spPr>
            <a:xfrm>
              <a:off x="4989605" y="2036968"/>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62" name="Graphic 200">
              <a:extLst>
                <a:ext uri="{FF2B5EF4-FFF2-40B4-BE49-F238E27FC236}">
                  <a16:creationId xmlns:a16="http://schemas.microsoft.com/office/drawing/2014/main" id="{DFC9F6D6-FF82-9BE3-F79D-A0BB5FDB625E}"/>
                </a:ext>
              </a:extLst>
            </p:cNvPr>
            <p:cNvGrpSpPr/>
            <p:nvPr/>
          </p:nvGrpSpPr>
          <p:grpSpPr>
            <a:xfrm>
              <a:off x="4972476" y="1716638"/>
              <a:ext cx="70534" cy="317917"/>
              <a:chOff x="4972476" y="1716638"/>
              <a:chExt cx="70534" cy="317917"/>
            </a:xfrm>
          </p:grpSpPr>
          <p:sp>
            <p:nvSpPr>
              <p:cNvPr id="263" name="Freeform: Shape 262">
                <a:extLst>
                  <a:ext uri="{FF2B5EF4-FFF2-40B4-BE49-F238E27FC236}">
                    <a16:creationId xmlns:a16="http://schemas.microsoft.com/office/drawing/2014/main" id="{A58BB665-1376-B379-AEEE-7FDDE8457EF7}"/>
                  </a:ext>
                </a:extLst>
              </p:cNvPr>
              <p:cNvSpPr/>
              <p:nvPr/>
            </p:nvSpPr>
            <p:spPr>
              <a:xfrm>
                <a:off x="5007743" y="1716638"/>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264" name="Freeform: Shape 263">
                <a:extLst>
                  <a:ext uri="{FF2B5EF4-FFF2-40B4-BE49-F238E27FC236}">
                    <a16:creationId xmlns:a16="http://schemas.microsoft.com/office/drawing/2014/main" id="{F0F79F48-B684-92F9-AC43-79EB967E4E42}"/>
                  </a:ext>
                </a:extLst>
              </p:cNvPr>
              <p:cNvSpPr/>
              <p:nvPr/>
            </p:nvSpPr>
            <p:spPr>
              <a:xfrm>
                <a:off x="4972476" y="1944900"/>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65" name="Graphic 200">
              <a:extLst>
                <a:ext uri="{FF2B5EF4-FFF2-40B4-BE49-F238E27FC236}">
                  <a16:creationId xmlns:a16="http://schemas.microsoft.com/office/drawing/2014/main" id="{FE2DA951-F26F-A8F8-5A4E-EFB383E904B5}"/>
                </a:ext>
              </a:extLst>
            </p:cNvPr>
            <p:cNvGrpSpPr/>
            <p:nvPr/>
          </p:nvGrpSpPr>
          <p:grpSpPr>
            <a:xfrm>
              <a:off x="4010174" y="2392003"/>
              <a:ext cx="544128" cy="322759"/>
              <a:chOff x="4010174" y="2392003"/>
              <a:chExt cx="544128" cy="322759"/>
            </a:xfrm>
          </p:grpSpPr>
          <p:sp>
            <p:nvSpPr>
              <p:cNvPr id="266" name="Freeform: Shape 265">
                <a:extLst>
                  <a:ext uri="{FF2B5EF4-FFF2-40B4-BE49-F238E27FC236}">
                    <a16:creationId xmlns:a16="http://schemas.microsoft.com/office/drawing/2014/main" id="{3C9A932F-8313-1BAA-B689-3C20FB667F75}"/>
                  </a:ext>
                </a:extLst>
              </p:cNvPr>
              <p:cNvSpPr/>
              <p:nvPr/>
            </p:nvSpPr>
            <p:spPr>
              <a:xfrm>
                <a:off x="4010174"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67" name="TextBox 266">
                <a:extLst>
                  <a:ext uri="{FF2B5EF4-FFF2-40B4-BE49-F238E27FC236}">
                    <a16:creationId xmlns:a16="http://schemas.microsoft.com/office/drawing/2014/main" id="{CE3D9AF0-D979-C3A8-8033-A021DD87B4CA}"/>
                  </a:ext>
                </a:extLst>
              </p:cNvPr>
              <p:cNvSpPr txBox="1"/>
              <p:nvPr/>
            </p:nvSpPr>
            <p:spPr>
              <a:xfrm>
                <a:off x="4139879" y="2437731"/>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68" name="Freeform: Shape 267">
              <a:extLst>
                <a:ext uri="{FF2B5EF4-FFF2-40B4-BE49-F238E27FC236}">
                  <a16:creationId xmlns:a16="http://schemas.microsoft.com/office/drawing/2014/main" id="{17D5503E-BC30-2B88-9CDC-B0710BF3B8EE}"/>
                </a:ext>
              </a:extLst>
            </p:cNvPr>
            <p:cNvSpPr/>
            <p:nvPr/>
          </p:nvSpPr>
          <p:spPr>
            <a:xfrm>
              <a:off x="4462246" y="2063559"/>
              <a:ext cx="530343" cy="365694"/>
            </a:xfrm>
            <a:custGeom>
              <a:avLst/>
              <a:gdLst>
                <a:gd name="connsiteX0" fmla="*/ 530348 w 530343"/>
                <a:gd name="connsiteY0" fmla="*/ 677 h 365694"/>
                <a:gd name="connsiteX1" fmla="*/ 4 w 530343"/>
                <a:gd name="connsiteY1" fmla="*/ 366372 h 365694"/>
              </a:gdLst>
              <a:ahLst/>
              <a:cxnLst>
                <a:cxn ang="0">
                  <a:pos x="connsiteX0" y="connsiteY0"/>
                </a:cxn>
                <a:cxn ang="0">
                  <a:pos x="connsiteX1" y="connsiteY1"/>
                </a:cxn>
              </a:cxnLst>
              <a:rect l="l" t="t" r="r" b="b"/>
              <a:pathLst>
                <a:path w="530343" h="365694">
                  <a:moveTo>
                    <a:pt x="530348" y="677"/>
                  </a:moveTo>
                  <a:cubicBezTo>
                    <a:pt x="463197" y="46975"/>
                    <a:pt x="187514" y="237071"/>
                    <a:pt x="4" y="366372"/>
                  </a:cubicBezTo>
                </a:path>
              </a:pathLst>
            </a:custGeom>
            <a:noFill/>
            <a:ln w="10067" cap="flat">
              <a:solidFill>
                <a:srgbClr val="000000"/>
              </a:solidFill>
              <a:prstDash val="solid"/>
              <a:miter/>
            </a:ln>
          </p:spPr>
          <p:txBody>
            <a:bodyPr rtlCol="0" anchor="ctr"/>
            <a:lstStyle/>
            <a:p>
              <a:endParaRPr lang="LID4096"/>
            </a:p>
          </p:txBody>
        </p:sp>
        <p:grpSp>
          <p:nvGrpSpPr>
            <p:cNvPr id="269" name="Graphic 200">
              <a:extLst>
                <a:ext uri="{FF2B5EF4-FFF2-40B4-BE49-F238E27FC236}">
                  <a16:creationId xmlns:a16="http://schemas.microsoft.com/office/drawing/2014/main" id="{90AB38B0-6E9E-65F6-F159-7D939BA39A6F}"/>
                </a:ext>
              </a:extLst>
            </p:cNvPr>
            <p:cNvGrpSpPr/>
            <p:nvPr/>
          </p:nvGrpSpPr>
          <p:grpSpPr>
            <a:xfrm>
              <a:off x="4735679" y="2392003"/>
              <a:ext cx="544128" cy="322759"/>
              <a:chOff x="4735679" y="2392003"/>
              <a:chExt cx="544128" cy="322759"/>
            </a:xfrm>
          </p:grpSpPr>
          <p:sp>
            <p:nvSpPr>
              <p:cNvPr id="270" name="Freeform: Shape 269">
                <a:extLst>
                  <a:ext uri="{FF2B5EF4-FFF2-40B4-BE49-F238E27FC236}">
                    <a16:creationId xmlns:a16="http://schemas.microsoft.com/office/drawing/2014/main" id="{7B2F6FB7-B279-9748-871B-4676FDFA2B9B}"/>
                  </a:ext>
                </a:extLst>
              </p:cNvPr>
              <p:cNvSpPr/>
              <p:nvPr/>
            </p:nvSpPr>
            <p:spPr>
              <a:xfrm>
                <a:off x="4735679" y="2392003"/>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1" name="TextBox 270">
                <a:extLst>
                  <a:ext uri="{FF2B5EF4-FFF2-40B4-BE49-F238E27FC236}">
                    <a16:creationId xmlns:a16="http://schemas.microsoft.com/office/drawing/2014/main" id="{26DB2F23-EB3E-C6EA-FC69-1CBCE747C4F0}"/>
                  </a:ext>
                </a:extLst>
              </p:cNvPr>
              <p:cNvSpPr txBox="1"/>
              <p:nvPr/>
            </p:nvSpPr>
            <p:spPr>
              <a:xfrm>
                <a:off x="4869263" y="2437731"/>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272" name="Freeform: Shape 271">
              <a:extLst>
                <a:ext uri="{FF2B5EF4-FFF2-40B4-BE49-F238E27FC236}">
                  <a16:creationId xmlns:a16="http://schemas.microsoft.com/office/drawing/2014/main" id="{3096207E-4849-0198-346B-5ABEC9ACD05F}"/>
                </a:ext>
              </a:extLst>
            </p:cNvPr>
            <p:cNvSpPr/>
            <p:nvPr/>
          </p:nvSpPr>
          <p:spPr>
            <a:xfrm>
              <a:off x="5007743" y="2069755"/>
              <a:ext cx="10076" cy="319907"/>
            </a:xfrm>
            <a:custGeom>
              <a:avLst/>
              <a:gdLst>
                <a:gd name="connsiteX0" fmla="*/ 4 w 10076"/>
                <a:gd name="connsiteY0" fmla="*/ 677 h 319907"/>
                <a:gd name="connsiteX1" fmla="*/ 4 w 10076"/>
                <a:gd name="connsiteY1" fmla="*/ 320585 h 319907"/>
              </a:gdLst>
              <a:ahLst/>
              <a:cxnLst>
                <a:cxn ang="0">
                  <a:pos x="connsiteX0" y="connsiteY0"/>
                </a:cxn>
                <a:cxn ang="0">
                  <a:pos x="connsiteX1" y="connsiteY1"/>
                </a:cxn>
              </a:cxnLst>
              <a:rect l="l" t="t" r="r" b="b"/>
              <a:pathLst>
                <a:path w="10076" h="319907">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273" name="Graphic 200">
              <a:extLst>
                <a:ext uri="{FF2B5EF4-FFF2-40B4-BE49-F238E27FC236}">
                  <a16:creationId xmlns:a16="http://schemas.microsoft.com/office/drawing/2014/main" id="{AA9C4BD8-0219-3C96-2CD2-5C7413C6DAB0}"/>
                </a:ext>
              </a:extLst>
            </p:cNvPr>
            <p:cNvGrpSpPr/>
            <p:nvPr/>
          </p:nvGrpSpPr>
          <p:grpSpPr>
            <a:xfrm>
              <a:off x="5912588" y="1676491"/>
              <a:ext cx="531512" cy="366510"/>
              <a:chOff x="5912588" y="1676491"/>
              <a:chExt cx="531512" cy="366510"/>
            </a:xfrm>
          </p:grpSpPr>
          <p:sp>
            <p:nvSpPr>
              <p:cNvPr id="274" name="Freeform: Shape 273">
                <a:extLst>
                  <a:ext uri="{FF2B5EF4-FFF2-40B4-BE49-F238E27FC236}">
                    <a16:creationId xmlns:a16="http://schemas.microsoft.com/office/drawing/2014/main" id="{D7552F68-4929-874B-BAB2-A6D3E08E507E}"/>
                  </a:ext>
                </a:extLst>
              </p:cNvPr>
              <p:cNvSpPr/>
              <p:nvPr/>
            </p:nvSpPr>
            <p:spPr>
              <a:xfrm>
                <a:off x="5912588" y="1676491"/>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275" name="Freeform: Shape 274">
                <a:extLst>
                  <a:ext uri="{FF2B5EF4-FFF2-40B4-BE49-F238E27FC236}">
                    <a16:creationId xmlns:a16="http://schemas.microsoft.com/office/drawing/2014/main" id="{F06ABED2-6C5B-1E5C-491E-8762DCC41F7D}"/>
                  </a:ext>
                </a:extLst>
              </p:cNvPr>
              <p:cNvSpPr/>
              <p:nvPr/>
            </p:nvSpPr>
            <p:spPr>
              <a:xfrm>
                <a:off x="6342842" y="1963271"/>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76" name="Freeform: Shape 275">
              <a:extLst>
                <a:ext uri="{FF2B5EF4-FFF2-40B4-BE49-F238E27FC236}">
                  <a16:creationId xmlns:a16="http://schemas.microsoft.com/office/drawing/2014/main" id="{F0B1DF70-4DCC-D311-3EA2-44B0BCCEF6B3}"/>
                </a:ext>
              </a:extLst>
            </p:cNvPr>
            <p:cNvSpPr/>
            <p:nvPr/>
          </p:nvSpPr>
          <p:spPr>
            <a:xfrm>
              <a:off x="6440614"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77" name="Graphic 200">
              <a:extLst>
                <a:ext uri="{FF2B5EF4-FFF2-40B4-BE49-F238E27FC236}">
                  <a16:creationId xmlns:a16="http://schemas.microsoft.com/office/drawing/2014/main" id="{E295532D-5E9E-FEFF-439A-58710F687761}"/>
                </a:ext>
              </a:extLst>
            </p:cNvPr>
            <p:cNvGrpSpPr/>
            <p:nvPr/>
          </p:nvGrpSpPr>
          <p:grpSpPr>
            <a:xfrm>
              <a:off x="6186688" y="5393662"/>
              <a:ext cx="544128" cy="322759"/>
              <a:chOff x="6186688" y="5393662"/>
              <a:chExt cx="544128" cy="322759"/>
            </a:xfrm>
          </p:grpSpPr>
          <p:sp>
            <p:nvSpPr>
              <p:cNvPr id="278" name="Freeform: Shape 277">
                <a:extLst>
                  <a:ext uri="{FF2B5EF4-FFF2-40B4-BE49-F238E27FC236}">
                    <a16:creationId xmlns:a16="http://schemas.microsoft.com/office/drawing/2014/main" id="{35EBC008-D126-B09A-AD5E-C08139B7A71E}"/>
                  </a:ext>
                </a:extLst>
              </p:cNvPr>
              <p:cNvSpPr/>
              <p:nvPr/>
            </p:nvSpPr>
            <p:spPr>
              <a:xfrm>
                <a:off x="6186688"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79" name="TextBox 278">
                <a:extLst>
                  <a:ext uri="{FF2B5EF4-FFF2-40B4-BE49-F238E27FC236}">
                    <a16:creationId xmlns:a16="http://schemas.microsoft.com/office/drawing/2014/main" id="{511B6463-E666-CF1E-8DE8-A39C4ED8F765}"/>
                  </a:ext>
                </a:extLst>
              </p:cNvPr>
              <p:cNvSpPr txBox="1"/>
              <p:nvPr/>
            </p:nvSpPr>
            <p:spPr>
              <a:xfrm>
                <a:off x="6316395" y="5439390"/>
                <a:ext cx="273568"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A</a:t>
                </a:r>
              </a:p>
            </p:txBody>
          </p:sp>
        </p:grpSp>
        <p:sp>
          <p:nvSpPr>
            <p:cNvPr id="280" name="Freeform: Shape 279">
              <a:extLst>
                <a:ext uri="{FF2B5EF4-FFF2-40B4-BE49-F238E27FC236}">
                  <a16:creationId xmlns:a16="http://schemas.microsoft.com/office/drawing/2014/main" id="{8A55EFEE-6FC9-0580-871B-8AEC09A0D0C9}"/>
                </a:ext>
              </a:extLst>
            </p:cNvPr>
            <p:cNvSpPr/>
            <p:nvPr/>
          </p:nvSpPr>
          <p:spPr>
            <a:xfrm>
              <a:off x="6458752"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sp>
          <p:nvSpPr>
            <p:cNvPr id="281" name="Freeform: Shape 280">
              <a:extLst>
                <a:ext uri="{FF2B5EF4-FFF2-40B4-BE49-F238E27FC236}">
                  <a16:creationId xmlns:a16="http://schemas.microsoft.com/office/drawing/2014/main" id="{84E2E0A1-1CE4-7012-3C11-4AEA1074DDE9}"/>
                </a:ext>
              </a:extLst>
            </p:cNvPr>
            <p:cNvSpPr/>
            <p:nvPr/>
          </p:nvSpPr>
          <p:spPr>
            <a:xfrm>
              <a:off x="6077862" y="6039180"/>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2" name="Graphic 200">
              <a:extLst>
                <a:ext uri="{FF2B5EF4-FFF2-40B4-BE49-F238E27FC236}">
                  <a16:creationId xmlns:a16="http://schemas.microsoft.com/office/drawing/2014/main" id="{06A581A0-C0FF-EEA8-EB4D-F5F670532EAD}"/>
                </a:ext>
              </a:extLst>
            </p:cNvPr>
            <p:cNvGrpSpPr/>
            <p:nvPr/>
          </p:nvGrpSpPr>
          <p:grpSpPr>
            <a:xfrm>
              <a:off x="6106056" y="5705140"/>
              <a:ext cx="243860" cy="336307"/>
              <a:chOff x="6106056" y="5705140"/>
              <a:chExt cx="243860" cy="336307"/>
            </a:xfrm>
          </p:grpSpPr>
          <p:sp>
            <p:nvSpPr>
              <p:cNvPr id="283" name="Freeform: Shape 282">
                <a:extLst>
                  <a:ext uri="{FF2B5EF4-FFF2-40B4-BE49-F238E27FC236}">
                    <a16:creationId xmlns:a16="http://schemas.microsoft.com/office/drawing/2014/main" id="{7A18654E-799D-0E39-B54F-A68D5023F9F8}"/>
                  </a:ext>
                </a:extLst>
              </p:cNvPr>
              <p:cNvSpPr/>
              <p:nvPr/>
            </p:nvSpPr>
            <p:spPr>
              <a:xfrm>
                <a:off x="6161728" y="5705140"/>
                <a:ext cx="188187" cy="259530"/>
              </a:xfrm>
              <a:custGeom>
                <a:avLst/>
                <a:gdLst>
                  <a:gd name="connsiteX0" fmla="*/ 188192 w 188187"/>
                  <a:gd name="connsiteY0" fmla="*/ 677 h 259530"/>
                  <a:gd name="connsiteX1" fmla="*/ 4 w 188187"/>
                  <a:gd name="connsiteY1" fmla="*/ 260208 h 259530"/>
                </a:gdLst>
                <a:ahLst/>
                <a:cxnLst>
                  <a:cxn ang="0">
                    <a:pos x="connsiteX0" y="connsiteY0"/>
                  </a:cxn>
                  <a:cxn ang="0">
                    <a:pos x="connsiteX1" y="connsiteY1"/>
                  </a:cxn>
                </a:cxnLst>
                <a:rect l="l" t="t" r="r" b="b"/>
                <a:pathLst>
                  <a:path w="188187" h="259530">
                    <a:moveTo>
                      <a:pt x="188192" y="677"/>
                    </a:moveTo>
                    <a:cubicBezTo>
                      <a:pt x="126907" y="85186"/>
                      <a:pt x="52412" y="187934"/>
                      <a:pt x="4" y="260208"/>
                    </a:cubicBezTo>
                  </a:path>
                </a:pathLst>
              </a:custGeom>
              <a:noFill/>
              <a:ln w="10067" cap="flat">
                <a:solidFill>
                  <a:srgbClr val="000000"/>
                </a:solidFill>
                <a:prstDash val="solid"/>
                <a:miter/>
              </a:ln>
            </p:spPr>
            <p:txBody>
              <a:bodyPr rtlCol="0" anchor="ctr"/>
              <a:lstStyle/>
              <a:p>
                <a:endParaRPr lang="LID4096"/>
              </a:p>
            </p:txBody>
          </p:sp>
          <p:sp>
            <p:nvSpPr>
              <p:cNvPr id="284" name="Freeform: Shape 283">
                <a:extLst>
                  <a:ext uri="{FF2B5EF4-FFF2-40B4-BE49-F238E27FC236}">
                    <a16:creationId xmlns:a16="http://schemas.microsoft.com/office/drawing/2014/main" id="{B6259B37-8A3F-0F78-8078-E39141A3891C}"/>
                  </a:ext>
                </a:extLst>
              </p:cNvPr>
              <p:cNvSpPr/>
              <p:nvPr/>
            </p:nvSpPr>
            <p:spPr>
              <a:xfrm>
                <a:off x="6106056" y="5949099"/>
                <a:ext cx="84259" cy="92348"/>
              </a:xfrm>
              <a:custGeom>
                <a:avLst/>
                <a:gdLst>
                  <a:gd name="connsiteX0" fmla="*/ 84263 w 84259"/>
                  <a:gd name="connsiteY0" fmla="*/ 34700 h 92348"/>
                  <a:gd name="connsiteX1" fmla="*/ 4 w 84259"/>
                  <a:gd name="connsiteY1" fmla="*/ 93026 h 92348"/>
                  <a:gd name="connsiteX2" fmla="*/ 24994 w 84259"/>
                  <a:gd name="connsiteY2" fmla="*/ 677 h 92348"/>
                  <a:gd name="connsiteX3" fmla="*/ 84263 w 84259"/>
                  <a:gd name="connsiteY3" fmla="*/ 34700 h 92348"/>
                </a:gdLst>
                <a:ahLst/>
                <a:cxnLst>
                  <a:cxn ang="0">
                    <a:pos x="connsiteX0" y="connsiteY0"/>
                  </a:cxn>
                  <a:cxn ang="0">
                    <a:pos x="connsiteX1" y="connsiteY1"/>
                  </a:cxn>
                  <a:cxn ang="0">
                    <a:pos x="connsiteX2" y="connsiteY2"/>
                  </a:cxn>
                  <a:cxn ang="0">
                    <a:pos x="connsiteX3" y="connsiteY3"/>
                  </a:cxn>
                </a:cxnLst>
                <a:rect l="l" t="t" r="r" b="b"/>
                <a:pathLst>
                  <a:path w="84259" h="92348">
                    <a:moveTo>
                      <a:pt x="84263" y="34700"/>
                    </a:moveTo>
                    <a:lnTo>
                      <a:pt x="4" y="93026"/>
                    </a:lnTo>
                    <a:lnTo>
                      <a:pt x="24994" y="677"/>
                    </a:lnTo>
                    <a:lnTo>
                      <a:pt x="84263" y="34700"/>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285" name="Freeform: Shape 284">
              <a:extLst>
                <a:ext uri="{FF2B5EF4-FFF2-40B4-BE49-F238E27FC236}">
                  <a16:creationId xmlns:a16="http://schemas.microsoft.com/office/drawing/2014/main" id="{78D4B43C-C2EF-54E5-D417-A636D249ED67}"/>
                </a:ext>
              </a:extLst>
            </p:cNvPr>
            <p:cNvSpPr/>
            <p:nvPr/>
          </p:nvSpPr>
          <p:spPr>
            <a:xfrm>
              <a:off x="7891623"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86" name="Graphic 200">
              <a:extLst>
                <a:ext uri="{FF2B5EF4-FFF2-40B4-BE49-F238E27FC236}">
                  <a16:creationId xmlns:a16="http://schemas.microsoft.com/office/drawing/2014/main" id="{87B7729A-1E88-1B1C-7B70-B3EE60FCAD4E}"/>
                </a:ext>
              </a:extLst>
            </p:cNvPr>
            <p:cNvGrpSpPr/>
            <p:nvPr/>
          </p:nvGrpSpPr>
          <p:grpSpPr>
            <a:xfrm>
              <a:off x="7637696" y="3392556"/>
              <a:ext cx="544128" cy="322759"/>
              <a:chOff x="7637696" y="3392556"/>
              <a:chExt cx="544128" cy="322759"/>
            </a:xfrm>
          </p:grpSpPr>
          <p:sp>
            <p:nvSpPr>
              <p:cNvPr id="287" name="Freeform: Shape 286">
                <a:extLst>
                  <a:ext uri="{FF2B5EF4-FFF2-40B4-BE49-F238E27FC236}">
                    <a16:creationId xmlns:a16="http://schemas.microsoft.com/office/drawing/2014/main" id="{D8A641EF-A3C7-9D9D-E103-F720E1357CF3}"/>
                  </a:ext>
                </a:extLst>
              </p:cNvPr>
              <p:cNvSpPr/>
              <p:nvPr/>
            </p:nvSpPr>
            <p:spPr>
              <a:xfrm>
                <a:off x="7637696"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88" name="TextBox 287">
                <a:extLst>
                  <a:ext uri="{FF2B5EF4-FFF2-40B4-BE49-F238E27FC236}">
                    <a16:creationId xmlns:a16="http://schemas.microsoft.com/office/drawing/2014/main" id="{AF784EC9-94E0-C9C9-7C49-6A2F2BACFAE4}"/>
                  </a:ext>
                </a:extLst>
              </p:cNvPr>
              <p:cNvSpPr txBox="1"/>
              <p:nvPr/>
            </p:nvSpPr>
            <p:spPr>
              <a:xfrm>
                <a:off x="776740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89" name="Freeform: Shape 288">
              <a:extLst>
                <a:ext uri="{FF2B5EF4-FFF2-40B4-BE49-F238E27FC236}">
                  <a16:creationId xmlns:a16="http://schemas.microsoft.com/office/drawing/2014/main" id="{9CA622C3-A768-7E2B-D03B-D4C127AD92D8}"/>
                </a:ext>
              </a:extLst>
            </p:cNvPr>
            <p:cNvSpPr/>
            <p:nvPr/>
          </p:nvSpPr>
          <p:spPr>
            <a:xfrm>
              <a:off x="7909761"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0" name="Freeform: Shape 289">
              <a:extLst>
                <a:ext uri="{FF2B5EF4-FFF2-40B4-BE49-F238E27FC236}">
                  <a16:creationId xmlns:a16="http://schemas.microsoft.com/office/drawing/2014/main" id="{079146FF-84E9-E617-8D70-FA455E507531}"/>
                </a:ext>
              </a:extLst>
            </p:cNvPr>
            <p:cNvSpPr/>
            <p:nvPr/>
          </p:nvSpPr>
          <p:spPr>
            <a:xfrm>
              <a:off x="7166119"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1" name="Graphic 200">
              <a:extLst>
                <a:ext uri="{FF2B5EF4-FFF2-40B4-BE49-F238E27FC236}">
                  <a16:creationId xmlns:a16="http://schemas.microsoft.com/office/drawing/2014/main" id="{236D9F02-DF3F-6527-E7CB-D719DAB97F1C}"/>
                </a:ext>
              </a:extLst>
            </p:cNvPr>
            <p:cNvGrpSpPr/>
            <p:nvPr/>
          </p:nvGrpSpPr>
          <p:grpSpPr>
            <a:xfrm>
              <a:off x="7198907" y="3677597"/>
              <a:ext cx="531512" cy="366510"/>
              <a:chOff x="7198907" y="3677597"/>
              <a:chExt cx="531512" cy="366510"/>
            </a:xfrm>
          </p:grpSpPr>
          <p:sp>
            <p:nvSpPr>
              <p:cNvPr id="292" name="Freeform: Shape 291">
                <a:extLst>
                  <a:ext uri="{FF2B5EF4-FFF2-40B4-BE49-F238E27FC236}">
                    <a16:creationId xmlns:a16="http://schemas.microsoft.com/office/drawing/2014/main" id="{7A0CBD2D-D61E-F222-DAD9-812CE448BD8A}"/>
                  </a:ext>
                </a:extLst>
              </p:cNvPr>
              <p:cNvSpPr/>
              <p:nvPr/>
            </p:nvSpPr>
            <p:spPr>
              <a:xfrm>
                <a:off x="7279952" y="3677597"/>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293" name="Freeform: Shape 292">
                <a:extLst>
                  <a:ext uri="{FF2B5EF4-FFF2-40B4-BE49-F238E27FC236}">
                    <a16:creationId xmlns:a16="http://schemas.microsoft.com/office/drawing/2014/main" id="{65C4E0EC-FAD2-49DB-1043-37338F7D3263}"/>
                  </a:ext>
                </a:extLst>
              </p:cNvPr>
              <p:cNvSpPr/>
              <p:nvPr/>
            </p:nvSpPr>
            <p:spPr>
              <a:xfrm>
                <a:off x="7198907" y="3964377"/>
                <a:ext cx="101258" cy="79730"/>
              </a:xfrm>
              <a:custGeom>
                <a:avLst/>
                <a:gdLst>
                  <a:gd name="connsiteX0" fmla="*/ 101262 w 101258"/>
                  <a:gd name="connsiteY0" fmla="*/ 50293 h 79730"/>
                  <a:gd name="connsiteX1" fmla="*/ 4 w 101258"/>
                  <a:gd name="connsiteY1" fmla="*/ 80408 h 79730"/>
                  <a:gd name="connsiteX2" fmla="*/ 58054 w 101258"/>
                  <a:gd name="connsiteY2" fmla="*/ 677 h 79730"/>
                  <a:gd name="connsiteX3" fmla="*/ 101262 w 101258"/>
                  <a:gd name="connsiteY3" fmla="*/ 50293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3"/>
                    </a:moveTo>
                    <a:lnTo>
                      <a:pt x="4" y="80408"/>
                    </a:lnTo>
                    <a:lnTo>
                      <a:pt x="58054" y="677"/>
                    </a:lnTo>
                    <a:lnTo>
                      <a:pt x="101262" y="50293"/>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294" name="Graphic 200">
              <a:extLst>
                <a:ext uri="{FF2B5EF4-FFF2-40B4-BE49-F238E27FC236}">
                  <a16:creationId xmlns:a16="http://schemas.microsoft.com/office/drawing/2014/main" id="{29A8E600-0435-156B-2BC4-AE7199C33F15}"/>
                </a:ext>
              </a:extLst>
            </p:cNvPr>
            <p:cNvGrpSpPr/>
            <p:nvPr/>
          </p:nvGrpSpPr>
          <p:grpSpPr>
            <a:xfrm>
              <a:off x="6912192" y="4393109"/>
              <a:ext cx="544128" cy="322759"/>
              <a:chOff x="6912192" y="4393109"/>
              <a:chExt cx="544128" cy="322759"/>
            </a:xfrm>
          </p:grpSpPr>
          <p:sp>
            <p:nvSpPr>
              <p:cNvPr id="295" name="Freeform: Shape 294">
                <a:extLst>
                  <a:ext uri="{FF2B5EF4-FFF2-40B4-BE49-F238E27FC236}">
                    <a16:creationId xmlns:a16="http://schemas.microsoft.com/office/drawing/2014/main" id="{630A6404-6704-18CD-3907-74C1E378BA57}"/>
                  </a:ext>
                </a:extLst>
              </p:cNvPr>
              <p:cNvSpPr/>
              <p:nvPr/>
            </p:nvSpPr>
            <p:spPr>
              <a:xfrm>
                <a:off x="6912192"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296" name="TextBox 295">
                <a:extLst>
                  <a:ext uri="{FF2B5EF4-FFF2-40B4-BE49-F238E27FC236}">
                    <a16:creationId xmlns:a16="http://schemas.microsoft.com/office/drawing/2014/main" id="{92FD3AC8-061F-482B-6C8B-8F95157E5B35}"/>
                  </a:ext>
                </a:extLst>
              </p:cNvPr>
              <p:cNvSpPr txBox="1"/>
              <p:nvPr/>
            </p:nvSpPr>
            <p:spPr>
              <a:xfrm>
                <a:off x="7041900"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297" name="Freeform: Shape 296">
              <a:extLst>
                <a:ext uri="{FF2B5EF4-FFF2-40B4-BE49-F238E27FC236}">
                  <a16:creationId xmlns:a16="http://schemas.microsoft.com/office/drawing/2014/main" id="{A26DBE58-1EEF-7EC4-D3A5-B10246675C9C}"/>
                </a:ext>
              </a:extLst>
            </p:cNvPr>
            <p:cNvSpPr/>
            <p:nvPr/>
          </p:nvSpPr>
          <p:spPr>
            <a:xfrm>
              <a:off x="7184256"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sp>
          <p:nvSpPr>
            <p:cNvPr id="298" name="Freeform: Shape 297">
              <a:extLst>
                <a:ext uri="{FF2B5EF4-FFF2-40B4-BE49-F238E27FC236}">
                  <a16:creationId xmlns:a16="http://schemas.microsoft.com/office/drawing/2014/main" id="{6AA1E064-63C8-1297-7EC6-36662B55F15F}"/>
                </a:ext>
              </a:extLst>
            </p:cNvPr>
            <p:cNvSpPr/>
            <p:nvPr/>
          </p:nvSpPr>
          <p:spPr>
            <a:xfrm>
              <a:off x="6077862"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299" name="Graphic 200">
              <a:extLst>
                <a:ext uri="{FF2B5EF4-FFF2-40B4-BE49-F238E27FC236}">
                  <a16:creationId xmlns:a16="http://schemas.microsoft.com/office/drawing/2014/main" id="{BF0CCBCF-CE04-CFBB-B9BA-64E400774AE0}"/>
                </a:ext>
              </a:extLst>
            </p:cNvPr>
            <p:cNvGrpSpPr/>
            <p:nvPr/>
          </p:nvGrpSpPr>
          <p:grpSpPr>
            <a:xfrm>
              <a:off x="5461183" y="4393109"/>
              <a:ext cx="544128" cy="322759"/>
              <a:chOff x="5461183" y="4393109"/>
              <a:chExt cx="544128" cy="322759"/>
            </a:xfrm>
          </p:grpSpPr>
          <p:sp>
            <p:nvSpPr>
              <p:cNvPr id="300" name="Freeform: Shape 299">
                <a:extLst>
                  <a:ext uri="{FF2B5EF4-FFF2-40B4-BE49-F238E27FC236}">
                    <a16:creationId xmlns:a16="http://schemas.microsoft.com/office/drawing/2014/main" id="{D7E69EC9-E52B-AD40-DD2C-5BBF46EAA3D4}"/>
                  </a:ext>
                </a:extLst>
              </p:cNvPr>
              <p:cNvSpPr/>
              <p:nvPr/>
            </p:nvSpPr>
            <p:spPr>
              <a:xfrm>
                <a:off x="5461183"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1" name="TextBox 300">
                <a:extLst>
                  <a:ext uri="{FF2B5EF4-FFF2-40B4-BE49-F238E27FC236}">
                    <a16:creationId xmlns:a16="http://schemas.microsoft.com/office/drawing/2014/main" id="{C66C845C-8C2E-6F69-FB91-416C7271271E}"/>
                  </a:ext>
                </a:extLst>
              </p:cNvPr>
              <p:cNvSpPr txBox="1"/>
              <p:nvPr/>
            </p:nvSpPr>
            <p:spPr>
              <a:xfrm>
                <a:off x="5590891" y="4438837"/>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02" name="Freeform: Shape 301">
              <a:extLst>
                <a:ext uri="{FF2B5EF4-FFF2-40B4-BE49-F238E27FC236}">
                  <a16:creationId xmlns:a16="http://schemas.microsoft.com/office/drawing/2014/main" id="{FCBC413F-3DB8-BB46-6F71-693C833EB0FF}"/>
                </a:ext>
              </a:extLst>
            </p:cNvPr>
            <p:cNvSpPr/>
            <p:nvPr/>
          </p:nvSpPr>
          <p:spPr>
            <a:xfrm>
              <a:off x="5841347" y="4070860"/>
              <a:ext cx="242580" cy="334539"/>
            </a:xfrm>
            <a:custGeom>
              <a:avLst/>
              <a:gdLst>
                <a:gd name="connsiteX0" fmla="*/ 242585 w 242580"/>
                <a:gd name="connsiteY0" fmla="*/ 677 h 334539"/>
                <a:gd name="connsiteX1" fmla="*/ 4 w 242580"/>
                <a:gd name="connsiteY1" fmla="*/ 335217 h 334539"/>
              </a:gdLst>
              <a:ahLst/>
              <a:cxnLst>
                <a:cxn ang="0">
                  <a:pos x="connsiteX0" y="connsiteY0"/>
                </a:cxn>
                <a:cxn ang="0">
                  <a:pos x="connsiteX1" y="connsiteY1"/>
                </a:cxn>
              </a:cxnLst>
              <a:rect l="l" t="t" r="r" b="b"/>
              <a:pathLst>
                <a:path w="242580" h="334539">
                  <a:moveTo>
                    <a:pt x="242585" y="677"/>
                  </a:moveTo>
                  <a:cubicBezTo>
                    <a:pt x="205211" y="52211"/>
                    <a:pt x="88596" y="213053"/>
                    <a:pt x="4" y="335217"/>
                  </a:cubicBezTo>
                </a:path>
              </a:pathLst>
            </a:custGeom>
            <a:noFill/>
            <a:ln w="10067" cap="flat">
              <a:solidFill>
                <a:srgbClr val="000000"/>
              </a:solidFill>
              <a:prstDash val="solid"/>
              <a:miter/>
            </a:ln>
          </p:spPr>
          <p:txBody>
            <a:bodyPr rtlCol="0" anchor="ctr"/>
            <a:lstStyle/>
            <a:p>
              <a:endParaRPr lang="LID4096"/>
            </a:p>
          </p:txBody>
        </p:sp>
        <p:grpSp>
          <p:nvGrpSpPr>
            <p:cNvPr id="303" name="Graphic 200">
              <a:extLst>
                <a:ext uri="{FF2B5EF4-FFF2-40B4-BE49-F238E27FC236}">
                  <a16:creationId xmlns:a16="http://schemas.microsoft.com/office/drawing/2014/main" id="{A2198525-7335-D6D4-9330-EF4079372D97}"/>
                </a:ext>
              </a:extLst>
            </p:cNvPr>
            <p:cNvGrpSpPr/>
            <p:nvPr/>
          </p:nvGrpSpPr>
          <p:grpSpPr>
            <a:xfrm>
              <a:off x="6186688" y="4393109"/>
              <a:ext cx="544128" cy="322759"/>
              <a:chOff x="6186688" y="4393109"/>
              <a:chExt cx="544128" cy="322759"/>
            </a:xfrm>
          </p:grpSpPr>
          <p:sp>
            <p:nvSpPr>
              <p:cNvPr id="304" name="Freeform: Shape 303">
                <a:extLst>
                  <a:ext uri="{FF2B5EF4-FFF2-40B4-BE49-F238E27FC236}">
                    <a16:creationId xmlns:a16="http://schemas.microsoft.com/office/drawing/2014/main" id="{54D9E4BA-A7B8-2A68-5FEF-079A9BE7E3C6}"/>
                  </a:ext>
                </a:extLst>
              </p:cNvPr>
              <p:cNvSpPr/>
              <p:nvPr/>
            </p:nvSpPr>
            <p:spPr>
              <a:xfrm>
                <a:off x="6186688"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05" name="TextBox 304">
                <a:extLst>
                  <a:ext uri="{FF2B5EF4-FFF2-40B4-BE49-F238E27FC236}">
                    <a16:creationId xmlns:a16="http://schemas.microsoft.com/office/drawing/2014/main" id="{9ADB75CD-5BDE-245E-25C5-AB4B7BB98421}"/>
                  </a:ext>
                </a:extLst>
              </p:cNvPr>
              <p:cNvSpPr txBox="1"/>
              <p:nvPr/>
            </p:nvSpPr>
            <p:spPr>
              <a:xfrm>
                <a:off x="6320275" y="4438837"/>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06" name="Freeform: Shape 305">
              <a:extLst>
                <a:ext uri="{FF2B5EF4-FFF2-40B4-BE49-F238E27FC236}">
                  <a16:creationId xmlns:a16="http://schemas.microsoft.com/office/drawing/2014/main" id="{A7539721-BE11-6EFD-AC0F-C53C9128B0E8}"/>
                </a:ext>
              </a:extLst>
            </p:cNvPr>
            <p:cNvSpPr/>
            <p:nvPr/>
          </p:nvSpPr>
          <p:spPr>
            <a:xfrm>
              <a:off x="6108071" y="4070860"/>
              <a:ext cx="242580" cy="334539"/>
            </a:xfrm>
            <a:custGeom>
              <a:avLst/>
              <a:gdLst>
                <a:gd name="connsiteX0" fmla="*/ 4 w 242580"/>
                <a:gd name="connsiteY0" fmla="*/ 677 h 334539"/>
                <a:gd name="connsiteX1" fmla="*/ 242585 w 242580"/>
                <a:gd name="connsiteY1" fmla="*/ 335217 h 334539"/>
              </a:gdLst>
              <a:ahLst/>
              <a:cxnLst>
                <a:cxn ang="0">
                  <a:pos x="connsiteX0" y="connsiteY0"/>
                </a:cxn>
                <a:cxn ang="0">
                  <a:pos x="connsiteX1" y="connsiteY1"/>
                </a:cxn>
              </a:cxnLst>
              <a:rect l="l" t="t" r="r" b="b"/>
              <a:pathLst>
                <a:path w="242580" h="334539">
                  <a:moveTo>
                    <a:pt x="4" y="677"/>
                  </a:moveTo>
                  <a:cubicBezTo>
                    <a:pt x="37378" y="52211"/>
                    <a:pt x="153992" y="213053"/>
                    <a:pt x="242585" y="335217"/>
                  </a:cubicBezTo>
                </a:path>
              </a:pathLst>
            </a:custGeom>
            <a:noFill/>
            <a:ln w="10067" cap="flat">
              <a:solidFill>
                <a:srgbClr val="000000"/>
              </a:solidFill>
              <a:prstDash val="solid"/>
              <a:miter/>
            </a:ln>
          </p:spPr>
          <p:txBody>
            <a:bodyPr rtlCol="0" anchor="ctr"/>
            <a:lstStyle/>
            <a:p>
              <a:endParaRPr lang="LID4096"/>
            </a:p>
          </p:txBody>
        </p:sp>
        <p:sp>
          <p:nvSpPr>
            <p:cNvPr id="307" name="Freeform: Shape 306">
              <a:extLst>
                <a:ext uri="{FF2B5EF4-FFF2-40B4-BE49-F238E27FC236}">
                  <a16:creationId xmlns:a16="http://schemas.microsoft.com/office/drawing/2014/main" id="{435E5A4A-6F1E-28BD-1F5B-9DAF1DC4D1F0}"/>
                </a:ext>
              </a:extLst>
            </p:cNvPr>
            <p:cNvSpPr/>
            <p:nvPr/>
          </p:nvSpPr>
          <p:spPr>
            <a:xfrm>
              <a:off x="5715110" y="5038627"/>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08" name="Graphic 200">
              <a:extLst>
                <a:ext uri="{FF2B5EF4-FFF2-40B4-BE49-F238E27FC236}">
                  <a16:creationId xmlns:a16="http://schemas.microsoft.com/office/drawing/2014/main" id="{6AAB8776-77A8-821B-00CA-79C367EACF79}"/>
                </a:ext>
              </a:extLst>
            </p:cNvPr>
            <p:cNvGrpSpPr/>
            <p:nvPr/>
          </p:nvGrpSpPr>
          <p:grpSpPr>
            <a:xfrm>
              <a:off x="5697980" y="4718297"/>
              <a:ext cx="70535" cy="317917"/>
              <a:chOff x="5697980" y="4718297"/>
              <a:chExt cx="70535" cy="317917"/>
            </a:xfrm>
          </p:grpSpPr>
          <p:sp>
            <p:nvSpPr>
              <p:cNvPr id="309" name="Freeform: Shape 308">
                <a:extLst>
                  <a:ext uri="{FF2B5EF4-FFF2-40B4-BE49-F238E27FC236}">
                    <a16:creationId xmlns:a16="http://schemas.microsoft.com/office/drawing/2014/main" id="{558E8A44-027D-47B2-E496-C6E75B81BD6A}"/>
                  </a:ext>
                </a:extLst>
              </p:cNvPr>
              <p:cNvSpPr/>
              <p:nvPr/>
            </p:nvSpPr>
            <p:spPr>
              <a:xfrm>
                <a:off x="5733247"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0" name="Freeform: Shape 309">
                <a:extLst>
                  <a:ext uri="{FF2B5EF4-FFF2-40B4-BE49-F238E27FC236}">
                    <a16:creationId xmlns:a16="http://schemas.microsoft.com/office/drawing/2014/main" id="{944BCEB9-604B-6D8B-5BB5-81311A0D72E5}"/>
                  </a:ext>
                </a:extLst>
              </p:cNvPr>
              <p:cNvSpPr/>
              <p:nvPr/>
            </p:nvSpPr>
            <p:spPr>
              <a:xfrm>
                <a:off x="5697980"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1" name="Graphic 200">
              <a:extLst>
                <a:ext uri="{FF2B5EF4-FFF2-40B4-BE49-F238E27FC236}">
                  <a16:creationId xmlns:a16="http://schemas.microsoft.com/office/drawing/2014/main" id="{6AA5A91C-F4A1-7046-5802-B950B1ACF275}"/>
                </a:ext>
              </a:extLst>
            </p:cNvPr>
            <p:cNvGrpSpPr/>
            <p:nvPr/>
          </p:nvGrpSpPr>
          <p:grpSpPr>
            <a:xfrm>
              <a:off x="5461183" y="5393662"/>
              <a:ext cx="544128" cy="322759"/>
              <a:chOff x="5461183" y="5393662"/>
              <a:chExt cx="544128" cy="322759"/>
            </a:xfrm>
          </p:grpSpPr>
          <p:sp>
            <p:nvSpPr>
              <p:cNvPr id="312" name="Freeform: Shape 311">
                <a:extLst>
                  <a:ext uri="{FF2B5EF4-FFF2-40B4-BE49-F238E27FC236}">
                    <a16:creationId xmlns:a16="http://schemas.microsoft.com/office/drawing/2014/main" id="{50D5128F-B9F2-94E1-8775-65527C403020}"/>
                  </a:ext>
                </a:extLst>
              </p:cNvPr>
              <p:cNvSpPr/>
              <p:nvPr/>
            </p:nvSpPr>
            <p:spPr>
              <a:xfrm>
                <a:off x="5461183" y="5393662"/>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13" name="TextBox 312">
                <a:extLst>
                  <a:ext uri="{FF2B5EF4-FFF2-40B4-BE49-F238E27FC236}">
                    <a16:creationId xmlns:a16="http://schemas.microsoft.com/office/drawing/2014/main" id="{8C368660-4C12-1885-03EB-95664999BB78}"/>
                  </a:ext>
                </a:extLst>
              </p:cNvPr>
              <p:cNvSpPr txBox="1"/>
              <p:nvPr/>
            </p:nvSpPr>
            <p:spPr>
              <a:xfrm>
                <a:off x="5594770" y="5439390"/>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14" name="Freeform: Shape 313">
              <a:extLst>
                <a:ext uri="{FF2B5EF4-FFF2-40B4-BE49-F238E27FC236}">
                  <a16:creationId xmlns:a16="http://schemas.microsoft.com/office/drawing/2014/main" id="{402007F9-2B17-28B8-12E6-FD0365BA97F6}"/>
                </a:ext>
              </a:extLst>
            </p:cNvPr>
            <p:cNvSpPr/>
            <p:nvPr/>
          </p:nvSpPr>
          <p:spPr>
            <a:xfrm>
              <a:off x="5733247" y="5071414"/>
              <a:ext cx="10076" cy="319904"/>
            </a:xfrm>
            <a:custGeom>
              <a:avLst/>
              <a:gdLst>
                <a:gd name="connsiteX0" fmla="*/ 4 w 10076"/>
                <a:gd name="connsiteY0" fmla="*/ 677 h 319904"/>
                <a:gd name="connsiteX1" fmla="*/ 4 w 10076"/>
                <a:gd name="connsiteY1" fmla="*/ 320582 h 319904"/>
              </a:gdLst>
              <a:ahLst/>
              <a:cxnLst>
                <a:cxn ang="0">
                  <a:pos x="connsiteX0" y="connsiteY0"/>
                </a:cxn>
                <a:cxn ang="0">
                  <a:pos x="connsiteX1" y="connsiteY1"/>
                </a:cxn>
              </a:cxnLst>
              <a:rect l="l" t="t" r="r" b="b"/>
              <a:pathLst>
                <a:path w="10076" h="319904">
                  <a:moveTo>
                    <a:pt x="4" y="677"/>
                  </a:moveTo>
                  <a:cubicBezTo>
                    <a:pt x="4" y="50176"/>
                    <a:pt x="4" y="200522"/>
                    <a:pt x="4" y="320582"/>
                  </a:cubicBezTo>
                </a:path>
              </a:pathLst>
            </a:custGeom>
            <a:noFill/>
            <a:ln w="10067" cap="flat">
              <a:solidFill>
                <a:srgbClr val="000000"/>
              </a:solidFill>
              <a:prstDash val="solid"/>
              <a:miter/>
            </a:ln>
          </p:spPr>
          <p:txBody>
            <a:bodyPr rtlCol="0" anchor="ctr"/>
            <a:lstStyle/>
            <a:p>
              <a:endParaRPr lang="LID4096"/>
            </a:p>
          </p:txBody>
        </p:sp>
        <p:grpSp>
          <p:nvGrpSpPr>
            <p:cNvPr id="315" name="Graphic 200">
              <a:extLst>
                <a:ext uri="{FF2B5EF4-FFF2-40B4-BE49-F238E27FC236}">
                  <a16:creationId xmlns:a16="http://schemas.microsoft.com/office/drawing/2014/main" id="{C8E46C4C-C623-4547-AAE1-6023137FA506}"/>
                </a:ext>
              </a:extLst>
            </p:cNvPr>
            <p:cNvGrpSpPr/>
            <p:nvPr/>
          </p:nvGrpSpPr>
          <p:grpSpPr>
            <a:xfrm>
              <a:off x="6423484" y="4718297"/>
              <a:ext cx="70535" cy="317917"/>
              <a:chOff x="6423484" y="4718297"/>
              <a:chExt cx="70535" cy="317917"/>
            </a:xfrm>
          </p:grpSpPr>
          <p:sp>
            <p:nvSpPr>
              <p:cNvPr id="316" name="Freeform: Shape 315">
                <a:extLst>
                  <a:ext uri="{FF2B5EF4-FFF2-40B4-BE49-F238E27FC236}">
                    <a16:creationId xmlns:a16="http://schemas.microsoft.com/office/drawing/2014/main" id="{F0D2C6F2-4DD5-BE56-D48C-708D98F9E862}"/>
                  </a:ext>
                </a:extLst>
              </p:cNvPr>
              <p:cNvSpPr/>
              <p:nvPr/>
            </p:nvSpPr>
            <p:spPr>
              <a:xfrm>
                <a:off x="6458752" y="4718297"/>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17" name="Freeform: Shape 316">
                <a:extLst>
                  <a:ext uri="{FF2B5EF4-FFF2-40B4-BE49-F238E27FC236}">
                    <a16:creationId xmlns:a16="http://schemas.microsoft.com/office/drawing/2014/main" id="{6FEFD90B-72AF-FD7C-A726-7C2C488FE5FD}"/>
                  </a:ext>
                </a:extLst>
              </p:cNvPr>
              <p:cNvSpPr/>
              <p:nvPr/>
            </p:nvSpPr>
            <p:spPr>
              <a:xfrm>
                <a:off x="6423484" y="4946560"/>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18" name="Graphic 200">
              <a:extLst>
                <a:ext uri="{FF2B5EF4-FFF2-40B4-BE49-F238E27FC236}">
                  <a16:creationId xmlns:a16="http://schemas.microsoft.com/office/drawing/2014/main" id="{C104B952-3C80-FD2B-A29C-D740EAF5FE7E}"/>
                </a:ext>
              </a:extLst>
            </p:cNvPr>
            <p:cNvGrpSpPr/>
            <p:nvPr/>
          </p:nvGrpSpPr>
          <p:grpSpPr>
            <a:xfrm>
              <a:off x="6473403" y="4678150"/>
              <a:ext cx="531512" cy="366510"/>
              <a:chOff x="6473403" y="4678150"/>
              <a:chExt cx="531512" cy="366510"/>
            </a:xfrm>
          </p:grpSpPr>
          <p:sp>
            <p:nvSpPr>
              <p:cNvPr id="319" name="Freeform: Shape 318">
                <a:extLst>
                  <a:ext uri="{FF2B5EF4-FFF2-40B4-BE49-F238E27FC236}">
                    <a16:creationId xmlns:a16="http://schemas.microsoft.com/office/drawing/2014/main" id="{68B77536-3F46-4B83-9E58-A6984938643C}"/>
                  </a:ext>
                </a:extLst>
              </p:cNvPr>
              <p:cNvSpPr/>
              <p:nvPr/>
            </p:nvSpPr>
            <p:spPr>
              <a:xfrm>
                <a:off x="6554448" y="4678150"/>
                <a:ext cx="450467" cy="310619"/>
              </a:xfrm>
              <a:custGeom>
                <a:avLst/>
                <a:gdLst>
                  <a:gd name="connsiteX0" fmla="*/ 450472 w 450467"/>
                  <a:gd name="connsiteY0" fmla="*/ 677 h 310619"/>
                  <a:gd name="connsiteX1" fmla="*/ 4 w 450467"/>
                  <a:gd name="connsiteY1" fmla="*/ 311297 h 310619"/>
                </a:gdLst>
                <a:ahLst/>
                <a:cxnLst>
                  <a:cxn ang="0">
                    <a:pos x="connsiteX0" y="connsiteY0"/>
                  </a:cxn>
                  <a:cxn ang="0">
                    <a:pos x="connsiteX1" y="connsiteY1"/>
                  </a:cxn>
                </a:cxnLst>
                <a:rect l="l" t="t" r="r" b="b"/>
                <a:pathLst>
                  <a:path w="450467" h="310619">
                    <a:moveTo>
                      <a:pt x="450472" y="677"/>
                    </a:moveTo>
                    <a:cubicBezTo>
                      <a:pt x="308011" y="98913"/>
                      <a:pt x="114341" y="232463"/>
                      <a:pt x="4" y="311297"/>
                    </a:cubicBezTo>
                  </a:path>
                </a:pathLst>
              </a:custGeom>
              <a:noFill/>
              <a:ln w="10067" cap="flat">
                <a:solidFill>
                  <a:srgbClr val="000000"/>
                </a:solidFill>
                <a:prstDash val="solid"/>
                <a:miter/>
              </a:ln>
            </p:spPr>
            <p:txBody>
              <a:bodyPr rtlCol="0" anchor="ctr"/>
              <a:lstStyle/>
              <a:p>
                <a:endParaRPr lang="LID4096"/>
              </a:p>
            </p:txBody>
          </p:sp>
          <p:sp>
            <p:nvSpPr>
              <p:cNvPr id="320" name="Freeform: Shape 319">
                <a:extLst>
                  <a:ext uri="{FF2B5EF4-FFF2-40B4-BE49-F238E27FC236}">
                    <a16:creationId xmlns:a16="http://schemas.microsoft.com/office/drawing/2014/main" id="{745CFF76-4FD3-95C7-DDDC-EC6AD8C3994E}"/>
                  </a:ext>
                </a:extLst>
              </p:cNvPr>
              <p:cNvSpPr/>
              <p:nvPr/>
            </p:nvSpPr>
            <p:spPr>
              <a:xfrm>
                <a:off x="6473403" y="4964930"/>
                <a:ext cx="101258" cy="79730"/>
              </a:xfrm>
              <a:custGeom>
                <a:avLst/>
                <a:gdLst>
                  <a:gd name="connsiteX0" fmla="*/ 101262 w 101258"/>
                  <a:gd name="connsiteY0" fmla="*/ 50292 h 79730"/>
                  <a:gd name="connsiteX1" fmla="*/ 4 w 101258"/>
                  <a:gd name="connsiteY1" fmla="*/ 80408 h 79730"/>
                  <a:gd name="connsiteX2" fmla="*/ 58054 w 101258"/>
                  <a:gd name="connsiteY2" fmla="*/ 677 h 79730"/>
                  <a:gd name="connsiteX3" fmla="*/ 101262 w 101258"/>
                  <a:gd name="connsiteY3" fmla="*/ 50292 h 79730"/>
                </a:gdLst>
                <a:ahLst/>
                <a:cxnLst>
                  <a:cxn ang="0">
                    <a:pos x="connsiteX0" y="connsiteY0"/>
                  </a:cxn>
                  <a:cxn ang="0">
                    <a:pos x="connsiteX1" y="connsiteY1"/>
                  </a:cxn>
                  <a:cxn ang="0">
                    <a:pos x="connsiteX2" y="connsiteY2"/>
                  </a:cxn>
                  <a:cxn ang="0">
                    <a:pos x="connsiteX3" y="connsiteY3"/>
                  </a:cxn>
                </a:cxnLst>
                <a:rect l="l" t="t" r="r" b="b"/>
                <a:pathLst>
                  <a:path w="101258" h="79730">
                    <a:moveTo>
                      <a:pt x="101262" y="50292"/>
                    </a:moveTo>
                    <a:lnTo>
                      <a:pt x="4" y="80408"/>
                    </a:lnTo>
                    <a:lnTo>
                      <a:pt x="58054" y="677"/>
                    </a:lnTo>
                    <a:lnTo>
                      <a:pt x="101262" y="50292"/>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21" name="Freeform: Shape 320">
              <a:extLst>
                <a:ext uri="{FF2B5EF4-FFF2-40B4-BE49-F238E27FC236}">
                  <a16:creationId xmlns:a16="http://schemas.microsoft.com/office/drawing/2014/main" id="{FCCD1FBA-BBAA-2125-717D-1164ED144EDC}"/>
                </a:ext>
              </a:extLst>
            </p:cNvPr>
            <p:cNvSpPr/>
            <p:nvPr/>
          </p:nvSpPr>
          <p:spPr>
            <a:xfrm>
              <a:off x="6803366"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22" name="Graphic 200">
              <a:extLst>
                <a:ext uri="{FF2B5EF4-FFF2-40B4-BE49-F238E27FC236}">
                  <a16:creationId xmlns:a16="http://schemas.microsoft.com/office/drawing/2014/main" id="{E6EDEB9E-A2FC-D1E5-4E05-077BE84BDB39}"/>
                </a:ext>
              </a:extLst>
            </p:cNvPr>
            <p:cNvGrpSpPr/>
            <p:nvPr/>
          </p:nvGrpSpPr>
          <p:grpSpPr>
            <a:xfrm>
              <a:off x="6831560" y="2703483"/>
              <a:ext cx="243860" cy="336305"/>
              <a:chOff x="6831560" y="2703483"/>
              <a:chExt cx="243860" cy="336305"/>
            </a:xfrm>
          </p:grpSpPr>
          <p:sp>
            <p:nvSpPr>
              <p:cNvPr id="323" name="Freeform: Shape 322">
                <a:extLst>
                  <a:ext uri="{FF2B5EF4-FFF2-40B4-BE49-F238E27FC236}">
                    <a16:creationId xmlns:a16="http://schemas.microsoft.com/office/drawing/2014/main" id="{C9050157-E6A8-8056-4906-22D4BAA6539A}"/>
                  </a:ext>
                </a:extLst>
              </p:cNvPr>
              <p:cNvSpPr/>
              <p:nvPr/>
            </p:nvSpPr>
            <p:spPr>
              <a:xfrm>
                <a:off x="6887233"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24" name="Freeform: Shape 323">
                <a:extLst>
                  <a:ext uri="{FF2B5EF4-FFF2-40B4-BE49-F238E27FC236}">
                    <a16:creationId xmlns:a16="http://schemas.microsoft.com/office/drawing/2014/main" id="{1D510E18-FC7F-8974-A3DD-1379AACD3DCD}"/>
                  </a:ext>
                </a:extLst>
              </p:cNvPr>
              <p:cNvSpPr/>
              <p:nvPr/>
            </p:nvSpPr>
            <p:spPr>
              <a:xfrm>
                <a:off x="6831560"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25" name="Graphic 200">
              <a:extLst>
                <a:ext uri="{FF2B5EF4-FFF2-40B4-BE49-F238E27FC236}">
                  <a16:creationId xmlns:a16="http://schemas.microsoft.com/office/drawing/2014/main" id="{7A0FA8A6-F619-3E3C-9A4A-F7239D9D8809}"/>
                </a:ext>
              </a:extLst>
            </p:cNvPr>
            <p:cNvGrpSpPr/>
            <p:nvPr/>
          </p:nvGrpSpPr>
          <p:grpSpPr>
            <a:xfrm>
              <a:off x="6186688" y="3392556"/>
              <a:ext cx="544128" cy="322759"/>
              <a:chOff x="6186688" y="3392556"/>
              <a:chExt cx="544128" cy="322759"/>
            </a:xfrm>
          </p:grpSpPr>
          <p:sp>
            <p:nvSpPr>
              <p:cNvPr id="326" name="Freeform: Shape 325">
                <a:extLst>
                  <a:ext uri="{FF2B5EF4-FFF2-40B4-BE49-F238E27FC236}">
                    <a16:creationId xmlns:a16="http://schemas.microsoft.com/office/drawing/2014/main" id="{C9C48EEE-F7C3-34D8-E6F5-C13CD6DB9899}"/>
                  </a:ext>
                </a:extLst>
              </p:cNvPr>
              <p:cNvSpPr/>
              <p:nvPr/>
            </p:nvSpPr>
            <p:spPr>
              <a:xfrm>
                <a:off x="6186688"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27" name="TextBox 326">
                <a:extLst>
                  <a:ext uri="{FF2B5EF4-FFF2-40B4-BE49-F238E27FC236}">
                    <a16:creationId xmlns:a16="http://schemas.microsoft.com/office/drawing/2014/main" id="{36FB3121-D96D-A377-E03F-8F8079A8E720}"/>
                  </a:ext>
                </a:extLst>
              </p:cNvPr>
              <p:cNvSpPr txBox="1"/>
              <p:nvPr/>
            </p:nvSpPr>
            <p:spPr>
              <a:xfrm>
                <a:off x="6316395"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28" name="Freeform: Shape 327">
              <a:extLst>
                <a:ext uri="{FF2B5EF4-FFF2-40B4-BE49-F238E27FC236}">
                  <a16:creationId xmlns:a16="http://schemas.microsoft.com/office/drawing/2014/main" id="{73DC242D-8EF3-2E7D-5DFA-31BDBD810C46}"/>
                </a:ext>
              </a:extLst>
            </p:cNvPr>
            <p:cNvSpPr/>
            <p:nvPr/>
          </p:nvSpPr>
          <p:spPr>
            <a:xfrm>
              <a:off x="6566852"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29" name="Graphic 200">
              <a:extLst>
                <a:ext uri="{FF2B5EF4-FFF2-40B4-BE49-F238E27FC236}">
                  <a16:creationId xmlns:a16="http://schemas.microsoft.com/office/drawing/2014/main" id="{17B1271A-81C5-7669-FC84-6DAD47C604B0}"/>
                </a:ext>
              </a:extLst>
            </p:cNvPr>
            <p:cNvGrpSpPr/>
            <p:nvPr/>
          </p:nvGrpSpPr>
          <p:grpSpPr>
            <a:xfrm>
              <a:off x="6912192" y="3392556"/>
              <a:ext cx="544128" cy="322759"/>
              <a:chOff x="6912192" y="3392556"/>
              <a:chExt cx="544128" cy="322759"/>
            </a:xfrm>
          </p:grpSpPr>
          <p:sp>
            <p:nvSpPr>
              <p:cNvPr id="330" name="Freeform: Shape 329">
                <a:extLst>
                  <a:ext uri="{FF2B5EF4-FFF2-40B4-BE49-F238E27FC236}">
                    <a16:creationId xmlns:a16="http://schemas.microsoft.com/office/drawing/2014/main" id="{B715E662-1A9A-077E-AC4D-4C7421B3463A}"/>
                  </a:ext>
                </a:extLst>
              </p:cNvPr>
              <p:cNvSpPr/>
              <p:nvPr/>
            </p:nvSpPr>
            <p:spPr>
              <a:xfrm>
                <a:off x="6912192"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31" name="TextBox 330">
                <a:extLst>
                  <a:ext uri="{FF2B5EF4-FFF2-40B4-BE49-F238E27FC236}">
                    <a16:creationId xmlns:a16="http://schemas.microsoft.com/office/drawing/2014/main" id="{D20FF306-CF2A-3D72-0567-9FEB3892CB60}"/>
                  </a:ext>
                </a:extLst>
              </p:cNvPr>
              <p:cNvSpPr txBox="1"/>
              <p:nvPr/>
            </p:nvSpPr>
            <p:spPr>
              <a:xfrm>
                <a:off x="704577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32" name="Freeform: Shape 331">
              <a:extLst>
                <a:ext uri="{FF2B5EF4-FFF2-40B4-BE49-F238E27FC236}">
                  <a16:creationId xmlns:a16="http://schemas.microsoft.com/office/drawing/2014/main" id="{8E0A828C-9AF1-0522-1342-5C756BD92C92}"/>
                </a:ext>
              </a:extLst>
            </p:cNvPr>
            <p:cNvSpPr/>
            <p:nvPr/>
          </p:nvSpPr>
          <p:spPr>
            <a:xfrm>
              <a:off x="6833575"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33" name="Graphic 200">
              <a:extLst>
                <a:ext uri="{FF2B5EF4-FFF2-40B4-BE49-F238E27FC236}">
                  <a16:creationId xmlns:a16="http://schemas.microsoft.com/office/drawing/2014/main" id="{DDC2C750-CB71-551C-B48C-3635FEA79A3D}"/>
                </a:ext>
              </a:extLst>
            </p:cNvPr>
            <p:cNvGrpSpPr/>
            <p:nvPr/>
          </p:nvGrpSpPr>
          <p:grpSpPr>
            <a:xfrm>
              <a:off x="7874493" y="2717191"/>
              <a:ext cx="70535" cy="317917"/>
              <a:chOff x="7874493" y="2717191"/>
              <a:chExt cx="70535" cy="317917"/>
            </a:xfrm>
          </p:grpSpPr>
          <p:sp>
            <p:nvSpPr>
              <p:cNvPr id="334" name="Freeform: Shape 333">
                <a:extLst>
                  <a:ext uri="{FF2B5EF4-FFF2-40B4-BE49-F238E27FC236}">
                    <a16:creationId xmlns:a16="http://schemas.microsoft.com/office/drawing/2014/main" id="{8EFFDBAB-9B7B-483F-2332-426EADFB288D}"/>
                  </a:ext>
                </a:extLst>
              </p:cNvPr>
              <p:cNvSpPr/>
              <p:nvPr/>
            </p:nvSpPr>
            <p:spPr>
              <a:xfrm>
                <a:off x="7909761"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35" name="Freeform: Shape 334">
                <a:extLst>
                  <a:ext uri="{FF2B5EF4-FFF2-40B4-BE49-F238E27FC236}">
                    <a16:creationId xmlns:a16="http://schemas.microsoft.com/office/drawing/2014/main" id="{82108507-DDAC-106B-6CDA-C61378AAAF9B}"/>
                  </a:ext>
                </a:extLst>
              </p:cNvPr>
              <p:cNvSpPr/>
              <p:nvPr/>
            </p:nvSpPr>
            <p:spPr>
              <a:xfrm>
                <a:off x="7874493" y="2945454"/>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6" name="Graphic 200">
              <a:extLst>
                <a:ext uri="{FF2B5EF4-FFF2-40B4-BE49-F238E27FC236}">
                  <a16:creationId xmlns:a16="http://schemas.microsoft.com/office/drawing/2014/main" id="{5CDC1968-5575-A907-50AB-91A202D9DB0B}"/>
                </a:ext>
              </a:extLst>
            </p:cNvPr>
            <p:cNvGrpSpPr/>
            <p:nvPr/>
          </p:nvGrpSpPr>
          <p:grpSpPr>
            <a:xfrm>
              <a:off x="6106056" y="3704036"/>
              <a:ext cx="243860" cy="336306"/>
              <a:chOff x="6106056" y="3704036"/>
              <a:chExt cx="243860" cy="336306"/>
            </a:xfrm>
          </p:grpSpPr>
          <p:sp>
            <p:nvSpPr>
              <p:cNvPr id="337" name="Freeform: Shape 336">
                <a:extLst>
                  <a:ext uri="{FF2B5EF4-FFF2-40B4-BE49-F238E27FC236}">
                    <a16:creationId xmlns:a16="http://schemas.microsoft.com/office/drawing/2014/main" id="{EBA13754-C2CD-7597-6738-8342902C60ED}"/>
                  </a:ext>
                </a:extLst>
              </p:cNvPr>
              <p:cNvSpPr/>
              <p:nvPr/>
            </p:nvSpPr>
            <p:spPr>
              <a:xfrm>
                <a:off x="6161728" y="3704036"/>
                <a:ext cx="188187" cy="259525"/>
              </a:xfrm>
              <a:custGeom>
                <a:avLst/>
                <a:gdLst>
                  <a:gd name="connsiteX0" fmla="*/ 188192 w 188187"/>
                  <a:gd name="connsiteY0" fmla="*/ 677 h 259525"/>
                  <a:gd name="connsiteX1" fmla="*/ 4 w 188187"/>
                  <a:gd name="connsiteY1" fmla="*/ 260203 h 259525"/>
                </a:gdLst>
                <a:ahLst/>
                <a:cxnLst>
                  <a:cxn ang="0">
                    <a:pos x="connsiteX0" y="connsiteY0"/>
                  </a:cxn>
                  <a:cxn ang="0">
                    <a:pos x="connsiteX1" y="connsiteY1"/>
                  </a:cxn>
                </a:cxnLst>
                <a:rect l="l" t="t" r="r" b="b"/>
                <a:pathLst>
                  <a:path w="188187" h="259525">
                    <a:moveTo>
                      <a:pt x="188192" y="677"/>
                    </a:moveTo>
                    <a:cubicBezTo>
                      <a:pt x="126907" y="85186"/>
                      <a:pt x="52412" y="187931"/>
                      <a:pt x="4" y="260203"/>
                    </a:cubicBezTo>
                  </a:path>
                </a:pathLst>
              </a:custGeom>
              <a:noFill/>
              <a:ln w="10067" cap="flat">
                <a:solidFill>
                  <a:srgbClr val="000000"/>
                </a:solidFill>
                <a:prstDash val="solid"/>
                <a:miter/>
              </a:ln>
            </p:spPr>
            <p:txBody>
              <a:bodyPr rtlCol="0" anchor="ctr"/>
              <a:lstStyle/>
              <a:p>
                <a:endParaRPr lang="LID4096"/>
              </a:p>
            </p:txBody>
          </p:sp>
          <p:sp>
            <p:nvSpPr>
              <p:cNvPr id="338" name="Freeform: Shape 337">
                <a:extLst>
                  <a:ext uri="{FF2B5EF4-FFF2-40B4-BE49-F238E27FC236}">
                    <a16:creationId xmlns:a16="http://schemas.microsoft.com/office/drawing/2014/main" id="{28A449E4-2389-6823-6BFC-39FC9AA8D195}"/>
                  </a:ext>
                </a:extLst>
              </p:cNvPr>
              <p:cNvSpPr/>
              <p:nvPr/>
            </p:nvSpPr>
            <p:spPr>
              <a:xfrm>
                <a:off x="6106056" y="3947997"/>
                <a:ext cx="84259" cy="92344"/>
              </a:xfrm>
              <a:custGeom>
                <a:avLst/>
                <a:gdLst>
                  <a:gd name="connsiteX0" fmla="*/ 84263 w 84259"/>
                  <a:gd name="connsiteY0" fmla="*/ 34692 h 92344"/>
                  <a:gd name="connsiteX1" fmla="*/ 4 w 84259"/>
                  <a:gd name="connsiteY1" fmla="*/ 93022 h 92344"/>
                  <a:gd name="connsiteX2" fmla="*/ 24994 w 84259"/>
                  <a:gd name="connsiteY2" fmla="*/ 677 h 92344"/>
                  <a:gd name="connsiteX3" fmla="*/ 84263 w 84259"/>
                  <a:gd name="connsiteY3" fmla="*/ 34692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692"/>
                    </a:moveTo>
                    <a:lnTo>
                      <a:pt x="4" y="93022"/>
                    </a:lnTo>
                    <a:lnTo>
                      <a:pt x="24994" y="677"/>
                    </a:lnTo>
                    <a:lnTo>
                      <a:pt x="84263" y="34692"/>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39" name="Graphic 200">
              <a:extLst>
                <a:ext uri="{FF2B5EF4-FFF2-40B4-BE49-F238E27FC236}">
                  <a16:creationId xmlns:a16="http://schemas.microsoft.com/office/drawing/2014/main" id="{125B2D85-F7CB-C9D7-475D-5E49A4170C6B}"/>
                </a:ext>
              </a:extLst>
            </p:cNvPr>
            <p:cNvGrpSpPr/>
            <p:nvPr/>
          </p:nvGrpSpPr>
          <p:grpSpPr>
            <a:xfrm>
              <a:off x="7148989" y="3717744"/>
              <a:ext cx="70535" cy="317917"/>
              <a:chOff x="7148989" y="3717744"/>
              <a:chExt cx="70535" cy="317917"/>
            </a:xfrm>
          </p:grpSpPr>
          <p:sp>
            <p:nvSpPr>
              <p:cNvPr id="340" name="Freeform: Shape 339">
                <a:extLst>
                  <a:ext uri="{FF2B5EF4-FFF2-40B4-BE49-F238E27FC236}">
                    <a16:creationId xmlns:a16="http://schemas.microsoft.com/office/drawing/2014/main" id="{3C41C962-6273-751C-D1B2-48164758D436}"/>
                  </a:ext>
                </a:extLst>
              </p:cNvPr>
              <p:cNvSpPr/>
              <p:nvPr/>
            </p:nvSpPr>
            <p:spPr>
              <a:xfrm>
                <a:off x="7184256"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41" name="Freeform: Shape 340">
                <a:extLst>
                  <a:ext uri="{FF2B5EF4-FFF2-40B4-BE49-F238E27FC236}">
                    <a16:creationId xmlns:a16="http://schemas.microsoft.com/office/drawing/2014/main" id="{1C74F822-E6F8-AC50-B473-3B3C31368223}"/>
                  </a:ext>
                </a:extLst>
              </p:cNvPr>
              <p:cNvSpPr/>
              <p:nvPr/>
            </p:nvSpPr>
            <p:spPr>
              <a:xfrm>
                <a:off x="7148989" y="3946007"/>
                <a:ext cx="70535" cy="89655"/>
              </a:xfrm>
              <a:custGeom>
                <a:avLst/>
                <a:gdLst>
                  <a:gd name="connsiteX0" fmla="*/ 70539 w 70535"/>
                  <a:gd name="connsiteY0" fmla="*/ 677 h 89655"/>
                  <a:gd name="connsiteX1" fmla="*/ 35272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2"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42" name="Freeform: Shape 341">
              <a:extLst>
                <a:ext uri="{FF2B5EF4-FFF2-40B4-BE49-F238E27FC236}">
                  <a16:creationId xmlns:a16="http://schemas.microsoft.com/office/drawing/2014/main" id="{E090ECFC-96C4-B903-B0F8-F9AA950D608D}"/>
                </a:ext>
              </a:extLst>
            </p:cNvPr>
            <p:cNvSpPr/>
            <p:nvPr/>
          </p:nvSpPr>
          <p:spPr>
            <a:xfrm>
              <a:off x="5352357"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5"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43" name="Graphic 200">
              <a:extLst>
                <a:ext uri="{FF2B5EF4-FFF2-40B4-BE49-F238E27FC236}">
                  <a16:creationId xmlns:a16="http://schemas.microsoft.com/office/drawing/2014/main" id="{F7494FD7-E180-0B23-6497-293D69DBD4C1}"/>
                </a:ext>
              </a:extLst>
            </p:cNvPr>
            <p:cNvGrpSpPr/>
            <p:nvPr/>
          </p:nvGrpSpPr>
          <p:grpSpPr>
            <a:xfrm>
              <a:off x="5380551" y="2703483"/>
              <a:ext cx="243860" cy="336305"/>
              <a:chOff x="5380551" y="2703483"/>
              <a:chExt cx="243860" cy="336305"/>
            </a:xfrm>
          </p:grpSpPr>
          <p:sp>
            <p:nvSpPr>
              <p:cNvPr id="344" name="Freeform: Shape 343">
                <a:extLst>
                  <a:ext uri="{FF2B5EF4-FFF2-40B4-BE49-F238E27FC236}">
                    <a16:creationId xmlns:a16="http://schemas.microsoft.com/office/drawing/2014/main" id="{FD67C614-5D46-6C85-9B86-7479BD301CDB}"/>
                  </a:ext>
                </a:extLst>
              </p:cNvPr>
              <p:cNvSpPr/>
              <p:nvPr/>
            </p:nvSpPr>
            <p:spPr>
              <a:xfrm>
                <a:off x="5436224" y="2703483"/>
                <a:ext cx="188187" cy="259525"/>
              </a:xfrm>
              <a:custGeom>
                <a:avLst/>
                <a:gdLst>
                  <a:gd name="connsiteX0" fmla="*/ 188192 w 188187"/>
                  <a:gd name="connsiteY0" fmla="*/ 677 h 259525"/>
                  <a:gd name="connsiteX1" fmla="*/ 4 w 188187"/>
                  <a:gd name="connsiteY1" fmla="*/ 260202 h 259525"/>
                </a:gdLst>
                <a:ahLst/>
                <a:cxnLst>
                  <a:cxn ang="0">
                    <a:pos x="connsiteX0" y="connsiteY0"/>
                  </a:cxn>
                  <a:cxn ang="0">
                    <a:pos x="connsiteX1" y="connsiteY1"/>
                  </a:cxn>
                </a:cxnLst>
                <a:rect l="l" t="t" r="r" b="b"/>
                <a:pathLst>
                  <a:path w="188187" h="259525">
                    <a:moveTo>
                      <a:pt x="188192" y="677"/>
                    </a:moveTo>
                    <a:cubicBezTo>
                      <a:pt x="126907" y="85186"/>
                      <a:pt x="52412" y="187931"/>
                      <a:pt x="4" y="260202"/>
                    </a:cubicBezTo>
                  </a:path>
                </a:pathLst>
              </a:custGeom>
              <a:noFill/>
              <a:ln w="10067" cap="flat">
                <a:solidFill>
                  <a:srgbClr val="000000"/>
                </a:solidFill>
                <a:prstDash val="solid"/>
                <a:miter/>
              </a:ln>
            </p:spPr>
            <p:txBody>
              <a:bodyPr rtlCol="0" anchor="ctr"/>
              <a:lstStyle/>
              <a:p>
                <a:endParaRPr lang="LID4096"/>
              </a:p>
            </p:txBody>
          </p:sp>
          <p:sp>
            <p:nvSpPr>
              <p:cNvPr id="345" name="Freeform: Shape 344">
                <a:extLst>
                  <a:ext uri="{FF2B5EF4-FFF2-40B4-BE49-F238E27FC236}">
                    <a16:creationId xmlns:a16="http://schemas.microsoft.com/office/drawing/2014/main" id="{26A69D74-70D6-3514-D455-C2C18B5A389E}"/>
                  </a:ext>
                </a:extLst>
              </p:cNvPr>
              <p:cNvSpPr/>
              <p:nvPr/>
            </p:nvSpPr>
            <p:spPr>
              <a:xfrm>
                <a:off x="5380551" y="2947444"/>
                <a:ext cx="84259" cy="92344"/>
              </a:xfrm>
              <a:custGeom>
                <a:avLst/>
                <a:gdLst>
                  <a:gd name="connsiteX0" fmla="*/ 84263 w 84259"/>
                  <a:gd name="connsiteY0" fmla="*/ 34701 h 92344"/>
                  <a:gd name="connsiteX1" fmla="*/ 4 w 84259"/>
                  <a:gd name="connsiteY1" fmla="*/ 93022 h 92344"/>
                  <a:gd name="connsiteX2" fmla="*/ 24994 w 84259"/>
                  <a:gd name="connsiteY2" fmla="*/ 677 h 92344"/>
                  <a:gd name="connsiteX3" fmla="*/ 84263 w 84259"/>
                  <a:gd name="connsiteY3" fmla="*/ 34701 h 92344"/>
                </a:gdLst>
                <a:ahLst/>
                <a:cxnLst>
                  <a:cxn ang="0">
                    <a:pos x="connsiteX0" y="connsiteY0"/>
                  </a:cxn>
                  <a:cxn ang="0">
                    <a:pos x="connsiteX1" y="connsiteY1"/>
                  </a:cxn>
                  <a:cxn ang="0">
                    <a:pos x="connsiteX2" y="connsiteY2"/>
                  </a:cxn>
                  <a:cxn ang="0">
                    <a:pos x="connsiteX3" y="connsiteY3"/>
                  </a:cxn>
                </a:cxnLst>
                <a:rect l="l" t="t" r="r" b="b"/>
                <a:pathLst>
                  <a:path w="84259" h="92344">
                    <a:moveTo>
                      <a:pt x="84263" y="34701"/>
                    </a:moveTo>
                    <a:lnTo>
                      <a:pt x="4" y="93022"/>
                    </a:lnTo>
                    <a:lnTo>
                      <a:pt x="24994" y="677"/>
                    </a:lnTo>
                    <a:lnTo>
                      <a:pt x="84263" y="34701"/>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46" name="Graphic 200">
              <a:extLst>
                <a:ext uri="{FF2B5EF4-FFF2-40B4-BE49-F238E27FC236}">
                  <a16:creationId xmlns:a16="http://schemas.microsoft.com/office/drawing/2014/main" id="{BA580D22-5FF6-497B-0946-B667DEAB565D}"/>
                </a:ext>
              </a:extLst>
            </p:cNvPr>
            <p:cNvGrpSpPr/>
            <p:nvPr/>
          </p:nvGrpSpPr>
          <p:grpSpPr>
            <a:xfrm>
              <a:off x="4735679" y="3392556"/>
              <a:ext cx="544128" cy="322759"/>
              <a:chOff x="4735679" y="3392556"/>
              <a:chExt cx="544128" cy="322759"/>
            </a:xfrm>
          </p:grpSpPr>
          <p:sp>
            <p:nvSpPr>
              <p:cNvPr id="347" name="Freeform: Shape 346">
                <a:extLst>
                  <a:ext uri="{FF2B5EF4-FFF2-40B4-BE49-F238E27FC236}">
                    <a16:creationId xmlns:a16="http://schemas.microsoft.com/office/drawing/2014/main" id="{59ACDAC4-E93C-5A8A-AD7A-23926D336920}"/>
                  </a:ext>
                </a:extLst>
              </p:cNvPr>
              <p:cNvSpPr/>
              <p:nvPr/>
            </p:nvSpPr>
            <p:spPr>
              <a:xfrm>
                <a:off x="4735679"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48" name="TextBox 347">
                <a:extLst>
                  <a:ext uri="{FF2B5EF4-FFF2-40B4-BE49-F238E27FC236}">
                    <a16:creationId xmlns:a16="http://schemas.microsoft.com/office/drawing/2014/main" id="{01DF1F35-045D-EF08-B847-15290F66C11F}"/>
                  </a:ext>
                </a:extLst>
              </p:cNvPr>
              <p:cNvSpPr txBox="1"/>
              <p:nvPr/>
            </p:nvSpPr>
            <p:spPr>
              <a:xfrm>
                <a:off x="4865384" y="3438284"/>
                <a:ext cx="273568"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A</a:t>
                </a:r>
              </a:p>
            </p:txBody>
          </p:sp>
        </p:grpSp>
        <p:sp>
          <p:nvSpPr>
            <p:cNvPr id="349" name="Freeform: Shape 348">
              <a:extLst>
                <a:ext uri="{FF2B5EF4-FFF2-40B4-BE49-F238E27FC236}">
                  <a16:creationId xmlns:a16="http://schemas.microsoft.com/office/drawing/2014/main" id="{85FAD504-4E35-ED27-1D67-D87C5214C4E0}"/>
                </a:ext>
              </a:extLst>
            </p:cNvPr>
            <p:cNvSpPr/>
            <p:nvPr/>
          </p:nvSpPr>
          <p:spPr>
            <a:xfrm>
              <a:off x="5115843" y="3070307"/>
              <a:ext cx="242580" cy="334548"/>
            </a:xfrm>
            <a:custGeom>
              <a:avLst/>
              <a:gdLst>
                <a:gd name="connsiteX0" fmla="*/ 242585 w 242580"/>
                <a:gd name="connsiteY0" fmla="*/ 677 h 334548"/>
                <a:gd name="connsiteX1" fmla="*/ 4 w 242580"/>
                <a:gd name="connsiteY1" fmla="*/ 335226 h 334548"/>
              </a:gdLst>
              <a:ahLst/>
              <a:cxnLst>
                <a:cxn ang="0">
                  <a:pos x="connsiteX0" y="connsiteY0"/>
                </a:cxn>
                <a:cxn ang="0">
                  <a:pos x="connsiteX1" y="connsiteY1"/>
                </a:cxn>
              </a:cxnLst>
              <a:rect l="l" t="t" r="r" b="b"/>
              <a:pathLst>
                <a:path w="242580" h="334548">
                  <a:moveTo>
                    <a:pt x="242585" y="677"/>
                  </a:moveTo>
                  <a:cubicBezTo>
                    <a:pt x="205211" y="52211"/>
                    <a:pt x="88596" y="213053"/>
                    <a:pt x="4" y="335226"/>
                  </a:cubicBezTo>
                </a:path>
              </a:pathLst>
            </a:custGeom>
            <a:noFill/>
            <a:ln w="10067" cap="flat">
              <a:solidFill>
                <a:srgbClr val="000000"/>
              </a:solidFill>
              <a:prstDash val="solid"/>
              <a:miter/>
            </a:ln>
          </p:spPr>
          <p:txBody>
            <a:bodyPr rtlCol="0" anchor="ctr"/>
            <a:lstStyle/>
            <a:p>
              <a:endParaRPr lang="LID4096"/>
            </a:p>
          </p:txBody>
        </p:sp>
        <p:grpSp>
          <p:nvGrpSpPr>
            <p:cNvPr id="350" name="Graphic 200">
              <a:extLst>
                <a:ext uri="{FF2B5EF4-FFF2-40B4-BE49-F238E27FC236}">
                  <a16:creationId xmlns:a16="http://schemas.microsoft.com/office/drawing/2014/main" id="{E383EEB9-7509-25E6-1A3E-CDF5E93333FE}"/>
                </a:ext>
              </a:extLst>
            </p:cNvPr>
            <p:cNvGrpSpPr/>
            <p:nvPr/>
          </p:nvGrpSpPr>
          <p:grpSpPr>
            <a:xfrm>
              <a:off x="5461183" y="3392556"/>
              <a:ext cx="544128" cy="322759"/>
              <a:chOff x="5461183" y="3392556"/>
              <a:chExt cx="544128" cy="322759"/>
            </a:xfrm>
          </p:grpSpPr>
          <p:sp>
            <p:nvSpPr>
              <p:cNvPr id="351" name="Freeform: Shape 350">
                <a:extLst>
                  <a:ext uri="{FF2B5EF4-FFF2-40B4-BE49-F238E27FC236}">
                    <a16:creationId xmlns:a16="http://schemas.microsoft.com/office/drawing/2014/main" id="{6BBD7C37-B3FC-EA48-0D0E-B8A41075E040}"/>
                  </a:ext>
                </a:extLst>
              </p:cNvPr>
              <p:cNvSpPr/>
              <p:nvPr/>
            </p:nvSpPr>
            <p:spPr>
              <a:xfrm>
                <a:off x="5461183"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52" name="TextBox 351">
                <a:extLst>
                  <a:ext uri="{FF2B5EF4-FFF2-40B4-BE49-F238E27FC236}">
                    <a16:creationId xmlns:a16="http://schemas.microsoft.com/office/drawing/2014/main" id="{3BE7C9EF-59A2-1DD0-DE23-BDEA7F56A811}"/>
                  </a:ext>
                </a:extLst>
              </p:cNvPr>
              <p:cNvSpPr txBox="1"/>
              <p:nvPr/>
            </p:nvSpPr>
            <p:spPr>
              <a:xfrm>
                <a:off x="5594770"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53" name="Freeform: Shape 352">
              <a:extLst>
                <a:ext uri="{FF2B5EF4-FFF2-40B4-BE49-F238E27FC236}">
                  <a16:creationId xmlns:a16="http://schemas.microsoft.com/office/drawing/2014/main" id="{D0431741-C5D3-C43D-7C34-47EAEF428FF3}"/>
                </a:ext>
              </a:extLst>
            </p:cNvPr>
            <p:cNvSpPr/>
            <p:nvPr/>
          </p:nvSpPr>
          <p:spPr>
            <a:xfrm>
              <a:off x="5382567" y="3070307"/>
              <a:ext cx="242580" cy="334548"/>
            </a:xfrm>
            <a:custGeom>
              <a:avLst/>
              <a:gdLst>
                <a:gd name="connsiteX0" fmla="*/ 4 w 242580"/>
                <a:gd name="connsiteY0" fmla="*/ 677 h 334548"/>
                <a:gd name="connsiteX1" fmla="*/ 242585 w 242580"/>
                <a:gd name="connsiteY1" fmla="*/ 335226 h 334548"/>
              </a:gdLst>
              <a:ahLst/>
              <a:cxnLst>
                <a:cxn ang="0">
                  <a:pos x="connsiteX0" y="connsiteY0"/>
                </a:cxn>
                <a:cxn ang="0">
                  <a:pos x="connsiteX1" y="connsiteY1"/>
                </a:cxn>
              </a:cxnLst>
              <a:rect l="l" t="t" r="r" b="b"/>
              <a:pathLst>
                <a:path w="242580" h="334548">
                  <a:moveTo>
                    <a:pt x="4" y="677"/>
                  </a:moveTo>
                  <a:cubicBezTo>
                    <a:pt x="37378" y="52211"/>
                    <a:pt x="153992" y="213053"/>
                    <a:pt x="242585" y="335226"/>
                  </a:cubicBezTo>
                </a:path>
              </a:pathLst>
            </a:custGeom>
            <a:noFill/>
            <a:ln w="10067" cap="flat">
              <a:solidFill>
                <a:srgbClr val="000000"/>
              </a:solidFill>
              <a:prstDash val="solid"/>
              <a:miter/>
            </a:ln>
          </p:spPr>
          <p:txBody>
            <a:bodyPr rtlCol="0" anchor="ctr"/>
            <a:lstStyle/>
            <a:p>
              <a:endParaRPr lang="LID4096"/>
            </a:p>
          </p:txBody>
        </p:sp>
        <p:grpSp>
          <p:nvGrpSpPr>
            <p:cNvPr id="354" name="Graphic 200">
              <a:extLst>
                <a:ext uri="{FF2B5EF4-FFF2-40B4-BE49-F238E27FC236}">
                  <a16:creationId xmlns:a16="http://schemas.microsoft.com/office/drawing/2014/main" id="{5A492FDB-B536-D352-5C6A-C7FE8E8F3299}"/>
                </a:ext>
              </a:extLst>
            </p:cNvPr>
            <p:cNvGrpSpPr/>
            <p:nvPr/>
          </p:nvGrpSpPr>
          <p:grpSpPr>
            <a:xfrm>
              <a:off x="6567587" y="2703483"/>
              <a:ext cx="243860" cy="336305"/>
              <a:chOff x="6567587" y="2703483"/>
              <a:chExt cx="243860" cy="336305"/>
            </a:xfrm>
          </p:grpSpPr>
          <p:sp>
            <p:nvSpPr>
              <p:cNvPr id="355" name="Freeform: Shape 354">
                <a:extLst>
                  <a:ext uri="{FF2B5EF4-FFF2-40B4-BE49-F238E27FC236}">
                    <a16:creationId xmlns:a16="http://schemas.microsoft.com/office/drawing/2014/main" id="{FF13D68C-9267-BF25-B952-59F227FE36B3}"/>
                  </a:ext>
                </a:extLst>
              </p:cNvPr>
              <p:cNvSpPr/>
              <p:nvPr/>
            </p:nvSpPr>
            <p:spPr>
              <a:xfrm>
                <a:off x="6567587"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8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56" name="Freeform: Shape 355">
                <a:extLst>
                  <a:ext uri="{FF2B5EF4-FFF2-40B4-BE49-F238E27FC236}">
                    <a16:creationId xmlns:a16="http://schemas.microsoft.com/office/drawing/2014/main" id="{87CA6BD1-7568-3217-DD61-19465867B4B5}"/>
                  </a:ext>
                </a:extLst>
              </p:cNvPr>
              <p:cNvSpPr/>
              <p:nvPr/>
            </p:nvSpPr>
            <p:spPr>
              <a:xfrm>
                <a:off x="6727188"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57" name="Freeform: Shape 356">
              <a:extLst>
                <a:ext uri="{FF2B5EF4-FFF2-40B4-BE49-F238E27FC236}">
                  <a16:creationId xmlns:a16="http://schemas.microsoft.com/office/drawing/2014/main" id="{257D19CF-BDAE-67BB-D9C3-55E4F9494412}"/>
                </a:ext>
              </a:extLst>
            </p:cNvPr>
            <p:cNvSpPr/>
            <p:nvPr/>
          </p:nvSpPr>
          <p:spPr>
            <a:xfrm>
              <a:off x="4989605" y="4038074"/>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5"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58" name="Graphic 200">
              <a:extLst>
                <a:ext uri="{FF2B5EF4-FFF2-40B4-BE49-F238E27FC236}">
                  <a16:creationId xmlns:a16="http://schemas.microsoft.com/office/drawing/2014/main" id="{1D2CD747-44A6-EEB9-F545-3520573793DE}"/>
                </a:ext>
              </a:extLst>
            </p:cNvPr>
            <p:cNvGrpSpPr/>
            <p:nvPr/>
          </p:nvGrpSpPr>
          <p:grpSpPr>
            <a:xfrm>
              <a:off x="4972476" y="3717744"/>
              <a:ext cx="70534" cy="317917"/>
              <a:chOff x="4972476" y="3717744"/>
              <a:chExt cx="70534" cy="317917"/>
            </a:xfrm>
          </p:grpSpPr>
          <p:sp>
            <p:nvSpPr>
              <p:cNvPr id="359" name="Freeform: Shape 358">
                <a:extLst>
                  <a:ext uri="{FF2B5EF4-FFF2-40B4-BE49-F238E27FC236}">
                    <a16:creationId xmlns:a16="http://schemas.microsoft.com/office/drawing/2014/main" id="{65769391-0942-31BF-9E98-F1AD43F6D0D7}"/>
                  </a:ext>
                </a:extLst>
              </p:cNvPr>
              <p:cNvSpPr/>
              <p:nvPr/>
            </p:nvSpPr>
            <p:spPr>
              <a:xfrm>
                <a:off x="5007743" y="3717744"/>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60" name="Freeform: Shape 359">
                <a:extLst>
                  <a:ext uri="{FF2B5EF4-FFF2-40B4-BE49-F238E27FC236}">
                    <a16:creationId xmlns:a16="http://schemas.microsoft.com/office/drawing/2014/main" id="{B2F203AF-4D06-3E3E-4BE6-874AE6A353FE}"/>
                  </a:ext>
                </a:extLst>
              </p:cNvPr>
              <p:cNvSpPr/>
              <p:nvPr/>
            </p:nvSpPr>
            <p:spPr>
              <a:xfrm>
                <a:off x="4972476" y="3946007"/>
                <a:ext cx="70534" cy="89655"/>
              </a:xfrm>
              <a:custGeom>
                <a:avLst/>
                <a:gdLst>
                  <a:gd name="connsiteX0" fmla="*/ 70538 w 70534"/>
                  <a:gd name="connsiteY0" fmla="*/ 677 h 89655"/>
                  <a:gd name="connsiteX1" fmla="*/ 35271 w 70534"/>
                  <a:gd name="connsiteY1" fmla="*/ 90332 h 89655"/>
                  <a:gd name="connsiteX2" fmla="*/ 4 w 70534"/>
                  <a:gd name="connsiteY2" fmla="*/ 677 h 89655"/>
                  <a:gd name="connsiteX3" fmla="*/ 70538 w 70534"/>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4" h="89655">
                    <a:moveTo>
                      <a:pt x="70538" y="677"/>
                    </a:moveTo>
                    <a:lnTo>
                      <a:pt x="35271" y="90332"/>
                    </a:lnTo>
                    <a:lnTo>
                      <a:pt x="4" y="677"/>
                    </a:lnTo>
                    <a:lnTo>
                      <a:pt x="70538"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61" name="Graphic 200">
              <a:extLst>
                <a:ext uri="{FF2B5EF4-FFF2-40B4-BE49-F238E27FC236}">
                  <a16:creationId xmlns:a16="http://schemas.microsoft.com/office/drawing/2014/main" id="{21A4EC59-628D-F623-FAC9-8FA4243D1E9C}"/>
                </a:ext>
              </a:extLst>
            </p:cNvPr>
            <p:cNvGrpSpPr/>
            <p:nvPr/>
          </p:nvGrpSpPr>
          <p:grpSpPr>
            <a:xfrm>
              <a:off x="4735679" y="4393109"/>
              <a:ext cx="544128" cy="322759"/>
              <a:chOff x="4735679" y="4393109"/>
              <a:chExt cx="544128" cy="322759"/>
            </a:xfrm>
          </p:grpSpPr>
          <p:sp>
            <p:nvSpPr>
              <p:cNvPr id="362" name="Freeform: Shape 361">
                <a:extLst>
                  <a:ext uri="{FF2B5EF4-FFF2-40B4-BE49-F238E27FC236}">
                    <a16:creationId xmlns:a16="http://schemas.microsoft.com/office/drawing/2014/main" id="{20CE4ED3-DDCF-6C2F-07AF-7A9622E4C5E9}"/>
                  </a:ext>
                </a:extLst>
              </p:cNvPr>
              <p:cNvSpPr/>
              <p:nvPr/>
            </p:nvSpPr>
            <p:spPr>
              <a:xfrm>
                <a:off x="4735679" y="4393109"/>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63" name="TextBox 362">
                <a:extLst>
                  <a:ext uri="{FF2B5EF4-FFF2-40B4-BE49-F238E27FC236}">
                    <a16:creationId xmlns:a16="http://schemas.microsoft.com/office/drawing/2014/main" id="{EBCB5C40-B87E-AAEE-B5CA-1217078CFB25}"/>
                  </a:ext>
                </a:extLst>
              </p:cNvPr>
              <p:cNvSpPr txBox="1"/>
              <p:nvPr/>
            </p:nvSpPr>
            <p:spPr>
              <a:xfrm>
                <a:off x="4869263" y="4438837"/>
                <a:ext cx="263491" cy="225922"/>
              </a:xfrm>
              <a:prstGeom prst="rect">
                <a:avLst/>
              </a:prstGeom>
              <a:noFill/>
            </p:spPr>
            <p:txBody>
              <a:bodyPr wrap="none" rtlCol="0">
                <a:spAutoFit/>
              </a:bodyPr>
              <a:lstStyle/>
              <a:p>
                <a:pPr algn="l"/>
                <a:r>
                  <a:rPr lang="LID4096" sz="1050" spc="0" baseline="0" dirty="0">
                    <a:ln/>
                    <a:solidFill>
                      <a:srgbClr val="000000"/>
                    </a:solidFill>
                    <a:latin typeface="Times"/>
                    <a:cs typeface="Times"/>
                    <a:sym typeface="Times"/>
                    <a:rtl val="0"/>
                  </a:rPr>
                  <a:t>B</a:t>
                </a:r>
              </a:p>
            </p:txBody>
          </p:sp>
        </p:grpSp>
        <p:sp>
          <p:nvSpPr>
            <p:cNvPr id="364" name="Freeform: Shape 363">
              <a:extLst>
                <a:ext uri="{FF2B5EF4-FFF2-40B4-BE49-F238E27FC236}">
                  <a16:creationId xmlns:a16="http://schemas.microsoft.com/office/drawing/2014/main" id="{868C5668-887A-2845-CAF1-4D60B4B72E94}"/>
                </a:ext>
              </a:extLst>
            </p:cNvPr>
            <p:cNvSpPr/>
            <p:nvPr/>
          </p:nvSpPr>
          <p:spPr>
            <a:xfrm>
              <a:off x="5007743" y="4070860"/>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65" name="Graphic 200">
              <a:extLst>
                <a:ext uri="{FF2B5EF4-FFF2-40B4-BE49-F238E27FC236}">
                  <a16:creationId xmlns:a16="http://schemas.microsoft.com/office/drawing/2014/main" id="{E0F1D386-1C56-2BC7-A53A-EC40ED17465B}"/>
                </a:ext>
              </a:extLst>
            </p:cNvPr>
            <p:cNvGrpSpPr/>
            <p:nvPr/>
          </p:nvGrpSpPr>
          <p:grpSpPr>
            <a:xfrm>
              <a:off x="5842083" y="3704036"/>
              <a:ext cx="243860" cy="336306"/>
              <a:chOff x="5842083" y="3704036"/>
              <a:chExt cx="243860" cy="336306"/>
            </a:xfrm>
          </p:grpSpPr>
          <p:sp>
            <p:nvSpPr>
              <p:cNvPr id="366" name="Freeform: Shape 365">
                <a:extLst>
                  <a:ext uri="{FF2B5EF4-FFF2-40B4-BE49-F238E27FC236}">
                    <a16:creationId xmlns:a16="http://schemas.microsoft.com/office/drawing/2014/main" id="{B23CB944-D285-EC26-B807-BF5B8519A9A5}"/>
                  </a:ext>
                </a:extLst>
              </p:cNvPr>
              <p:cNvSpPr/>
              <p:nvPr/>
            </p:nvSpPr>
            <p:spPr>
              <a:xfrm>
                <a:off x="5842083" y="3704036"/>
                <a:ext cx="188187" cy="259525"/>
              </a:xfrm>
              <a:custGeom>
                <a:avLst/>
                <a:gdLst>
                  <a:gd name="connsiteX0" fmla="*/ 4 w 188187"/>
                  <a:gd name="connsiteY0" fmla="*/ 677 h 259525"/>
                  <a:gd name="connsiteX1" fmla="*/ 188192 w 188187"/>
                  <a:gd name="connsiteY1" fmla="*/ 260203 h 259525"/>
                </a:gdLst>
                <a:ahLst/>
                <a:cxnLst>
                  <a:cxn ang="0">
                    <a:pos x="connsiteX0" y="connsiteY0"/>
                  </a:cxn>
                  <a:cxn ang="0">
                    <a:pos x="connsiteX1" y="connsiteY1"/>
                  </a:cxn>
                </a:cxnLst>
                <a:rect l="l" t="t" r="r" b="b"/>
                <a:pathLst>
                  <a:path w="188187" h="259525">
                    <a:moveTo>
                      <a:pt x="4" y="677"/>
                    </a:moveTo>
                    <a:cubicBezTo>
                      <a:pt x="61289" y="85186"/>
                      <a:pt x="135784" y="187931"/>
                      <a:pt x="188192" y="260203"/>
                    </a:cubicBezTo>
                  </a:path>
                </a:pathLst>
              </a:custGeom>
              <a:noFill/>
              <a:ln w="10067" cap="flat">
                <a:solidFill>
                  <a:srgbClr val="000000"/>
                </a:solidFill>
                <a:prstDash val="solid"/>
                <a:miter/>
              </a:ln>
            </p:spPr>
            <p:txBody>
              <a:bodyPr rtlCol="0" anchor="ctr"/>
              <a:lstStyle/>
              <a:p>
                <a:endParaRPr lang="LID4096"/>
              </a:p>
            </p:txBody>
          </p:sp>
          <p:sp>
            <p:nvSpPr>
              <p:cNvPr id="367" name="Freeform: Shape 366">
                <a:extLst>
                  <a:ext uri="{FF2B5EF4-FFF2-40B4-BE49-F238E27FC236}">
                    <a16:creationId xmlns:a16="http://schemas.microsoft.com/office/drawing/2014/main" id="{679FA41B-86F2-D8E8-47D1-8A900E29DAA8}"/>
                  </a:ext>
                </a:extLst>
              </p:cNvPr>
              <p:cNvSpPr/>
              <p:nvPr/>
            </p:nvSpPr>
            <p:spPr>
              <a:xfrm>
                <a:off x="6001684" y="3947997"/>
                <a:ext cx="84259" cy="92344"/>
              </a:xfrm>
              <a:custGeom>
                <a:avLst/>
                <a:gdLst>
                  <a:gd name="connsiteX0" fmla="*/ 59274 w 84259"/>
                  <a:gd name="connsiteY0" fmla="*/ 677 h 92344"/>
                  <a:gd name="connsiteX1" fmla="*/ 84263 w 84259"/>
                  <a:gd name="connsiteY1" fmla="*/ 93022 h 92344"/>
                  <a:gd name="connsiteX2" fmla="*/ 4 w 84259"/>
                  <a:gd name="connsiteY2" fmla="*/ 34692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692"/>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sp>
          <p:nvSpPr>
            <p:cNvPr id="368" name="Freeform: Shape 367">
              <a:extLst>
                <a:ext uri="{FF2B5EF4-FFF2-40B4-BE49-F238E27FC236}">
                  <a16:creationId xmlns:a16="http://schemas.microsoft.com/office/drawing/2014/main" id="{810CAC70-E968-F482-75A2-FFF3AE9A8309}"/>
                </a:ext>
              </a:extLst>
            </p:cNvPr>
            <p:cNvSpPr/>
            <p:nvPr/>
          </p:nvSpPr>
          <p:spPr>
            <a:xfrm>
              <a:off x="4264101" y="3037521"/>
              <a:ext cx="36275" cy="32275"/>
            </a:xfrm>
            <a:custGeom>
              <a:avLst/>
              <a:gdLst>
                <a:gd name="connsiteX0" fmla="*/ 36279 w 36275"/>
                <a:gd name="connsiteY0" fmla="*/ 16815 h 32275"/>
                <a:gd name="connsiteX1" fmla="*/ 18142 w 36275"/>
                <a:gd name="connsiteY1" fmla="*/ 32953 h 32275"/>
                <a:gd name="connsiteX2" fmla="*/ 4 w 36275"/>
                <a:gd name="connsiteY2" fmla="*/ 16815 h 32275"/>
                <a:gd name="connsiteX3" fmla="*/ 18142 w 36275"/>
                <a:gd name="connsiteY3" fmla="*/ 677 h 32275"/>
                <a:gd name="connsiteX4" fmla="*/ 36279 w 36275"/>
                <a:gd name="connsiteY4" fmla="*/ 16815 h 3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5" h="32275">
                  <a:moveTo>
                    <a:pt x="36279" y="16815"/>
                  </a:moveTo>
                  <a:cubicBezTo>
                    <a:pt x="36279" y="25728"/>
                    <a:pt x="28159" y="32953"/>
                    <a:pt x="18142" y="32953"/>
                  </a:cubicBezTo>
                  <a:cubicBezTo>
                    <a:pt x="8124" y="32953"/>
                    <a:pt x="4" y="25728"/>
                    <a:pt x="4" y="16815"/>
                  </a:cubicBezTo>
                  <a:cubicBezTo>
                    <a:pt x="4" y="7902"/>
                    <a:pt x="8124" y="677"/>
                    <a:pt x="18142" y="677"/>
                  </a:cubicBezTo>
                  <a:cubicBezTo>
                    <a:pt x="28159" y="677"/>
                    <a:pt x="36279" y="7902"/>
                    <a:pt x="36279" y="16815"/>
                  </a:cubicBezTo>
                  <a:close/>
                </a:path>
              </a:pathLst>
            </a:custGeom>
            <a:solidFill>
              <a:srgbClr val="000000"/>
            </a:solidFill>
            <a:ln w="10067" cap="flat">
              <a:solidFill>
                <a:srgbClr val="000000"/>
              </a:solidFill>
              <a:prstDash val="solid"/>
              <a:miter/>
            </a:ln>
          </p:spPr>
          <p:txBody>
            <a:bodyPr rtlCol="0" anchor="ctr"/>
            <a:lstStyle/>
            <a:p>
              <a:endParaRPr lang="LID4096"/>
            </a:p>
          </p:txBody>
        </p:sp>
        <p:grpSp>
          <p:nvGrpSpPr>
            <p:cNvPr id="369" name="Graphic 200">
              <a:extLst>
                <a:ext uri="{FF2B5EF4-FFF2-40B4-BE49-F238E27FC236}">
                  <a16:creationId xmlns:a16="http://schemas.microsoft.com/office/drawing/2014/main" id="{2804735B-76C0-5072-8E57-A5837F710B59}"/>
                </a:ext>
              </a:extLst>
            </p:cNvPr>
            <p:cNvGrpSpPr/>
            <p:nvPr/>
          </p:nvGrpSpPr>
          <p:grpSpPr>
            <a:xfrm>
              <a:off x="4246972" y="2717191"/>
              <a:ext cx="70535" cy="317917"/>
              <a:chOff x="4246972" y="2717191"/>
              <a:chExt cx="70535" cy="317917"/>
            </a:xfrm>
          </p:grpSpPr>
          <p:sp>
            <p:nvSpPr>
              <p:cNvPr id="370" name="Freeform: Shape 369">
                <a:extLst>
                  <a:ext uri="{FF2B5EF4-FFF2-40B4-BE49-F238E27FC236}">
                    <a16:creationId xmlns:a16="http://schemas.microsoft.com/office/drawing/2014/main" id="{AD0E98BE-3834-3FDC-8729-D241C935F019}"/>
                  </a:ext>
                </a:extLst>
              </p:cNvPr>
              <p:cNvSpPr/>
              <p:nvPr/>
            </p:nvSpPr>
            <p:spPr>
              <a:xfrm>
                <a:off x="4282238" y="2717191"/>
                <a:ext cx="10076" cy="226020"/>
              </a:xfrm>
              <a:custGeom>
                <a:avLst/>
                <a:gdLst>
                  <a:gd name="connsiteX0" fmla="*/ 4 w 10076"/>
                  <a:gd name="connsiteY0" fmla="*/ 677 h 226020"/>
                  <a:gd name="connsiteX1" fmla="*/ 4 w 10076"/>
                  <a:gd name="connsiteY1" fmla="*/ 226698 h 226020"/>
                </a:gdLst>
                <a:ahLst/>
                <a:cxnLst>
                  <a:cxn ang="0">
                    <a:pos x="connsiteX0" y="connsiteY0"/>
                  </a:cxn>
                  <a:cxn ang="0">
                    <a:pos x="connsiteX1" y="connsiteY1"/>
                  </a:cxn>
                </a:cxnLst>
                <a:rect l="l" t="t" r="r" b="b"/>
                <a:pathLst>
                  <a:path w="10076" h="226020">
                    <a:moveTo>
                      <a:pt x="4" y="677"/>
                    </a:moveTo>
                    <a:cubicBezTo>
                      <a:pt x="4" y="74768"/>
                      <a:pt x="4" y="160380"/>
                      <a:pt x="4" y="226698"/>
                    </a:cubicBezTo>
                  </a:path>
                </a:pathLst>
              </a:custGeom>
              <a:noFill/>
              <a:ln w="10067" cap="flat">
                <a:solidFill>
                  <a:srgbClr val="000000"/>
                </a:solidFill>
                <a:prstDash val="solid"/>
                <a:miter/>
              </a:ln>
            </p:spPr>
            <p:txBody>
              <a:bodyPr rtlCol="0" anchor="ctr"/>
              <a:lstStyle/>
              <a:p>
                <a:endParaRPr lang="LID4096"/>
              </a:p>
            </p:txBody>
          </p:sp>
          <p:sp>
            <p:nvSpPr>
              <p:cNvPr id="371" name="Freeform: Shape 370">
                <a:extLst>
                  <a:ext uri="{FF2B5EF4-FFF2-40B4-BE49-F238E27FC236}">
                    <a16:creationId xmlns:a16="http://schemas.microsoft.com/office/drawing/2014/main" id="{5581630E-B8D6-3D05-E310-9C70E5D86F40}"/>
                  </a:ext>
                </a:extLst>
              </p:cNvPr>
              <p:cNvSpPr/>
              <p:nvPr/>
            </p:nvSpPr>
            <p:spPr>
              <a:xfrm>
                <a:off x="4246972" y="2945454"/>
                <a:ext cx="70535" cy="89655"/>
              </a:xfrm>
              <a:custGeom>
                <a:avLst/>
                <a:gdLst>
                  <a:gd name="connsiteX0" fmla="*/ 70539 w 70535"/>
                  <a:gd name="connsiteY0" fmla="*/ 677 h 89655"/>
                  <a:gd name="connsiteX1" fmla="*/ 35271 w 70535"/>
                  <a:gd name="connsiteY1" fmla="*/ 90332 h 89655"/>
                  <a:gd name="connsiteX2" fmla="*/ 4 w 70535"/>
                  <a:gd name="connsiteY2" fmla="*/ 677 h 89655"/>
                  <a:gd name="connsiteX3" fmla="*/ 70539 w 70535"/>
                  <a:gd name="connsiteY3" fmla="*/ 677 h 89655"/>
                </a:gdLst>
                <a:ahLst/>
                <a:cxnLst>
                  <a:cxn ang="0">
                    <a:pos x="connsiteX0" y="connsiteY0"/>
                  </a:cxn>
                  <a:cxn ang="0">
                    <a:pos x="connsiteX1" y="connsiteY1"/>
                  </a:cxn>
                  <a:cxn ang="0">
                    <a:pos x="connsiteX2" y="connsiteY2"/>
                  </a:cxn>
                  <a:cxn ang="0">
                    <a:pos x="connsiteX3" y="connsiteY3"/>
                  </a:cxn>
                </a:cxnLst>
                <a:rect l="l" t="t" r="r" b="b"/>
                <a:pathLst>
                  <a:path w="70535" h="89655">
                    <a:moveTo>
                      <a:pt x="70539" y="677"/>
                    </a:moveTo>
                    <a:lnTo>
                      <a:pt x="35271" y="90332"/>
                    </a:lnTo>
                    <a:lnTo>
                      <a:pt x="4" y="677"/>
                    </a:lnTo>
                    <a:lnTo>
                      <a:pt x="70539"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2" name="Graphic 200">
              <a:extLst>
                <a:ext uri="{FF2B5EF4-FFF2-40B4-BE49-F238E27FC236}">
                  <a16:creationId xmlns:a16="http://schemas.microsoft.com/office/drawing/2014/main" id="{D56E53B2-6E94-0991-F564-B0E47EF8F486}"/>
                </a:ext>
              </a:extLst>
            </p:cNvPr>
            <p:cNvGrpSpPr/>
            <p:nvPr/>
          </p:nvGrpSpPr>
          <p:grpSpPr>
            <a:xfrm>
              <a:off x="4010174" y="3392556"/>
              <a:ext cx="544128" cy="322759"/>
              <a:chOff x="4010174" y="3392556"/>
              <a:chExt cx="544128" cy="322759"/>
            </a:xfrm>
          </p:grpSpPr>
          <p:sp>
            <p:nvSpPr>
              <p:cNvPr id="373" name="Freeform: Shape 372">
                <a:extLst>
                  <a:ext uri="{FF2B5EF4-FFF2-40B4-BE49-F238E27FC236}">
                    <a16:creationId xmlns:a16="http://schemas.microsoft.com/office/drawing/2014/main" id="{AE711FFA-E027-EACF-3A84-6FFF9707B04F}"/>
                  </a:ext>
                </a:extLst>
              </p:cNvPr>
              <p:cNvSpPr/>
              <p:nvPr/>
            </p:nvSpPr>
            <p:spPr>
              <a:xfrm>
                <a:off x="4010174" y="3392556"/>
                <a:ext cx="544128" cy="322759"/>
              </a:xfrm>
              <a:custGeom>
                <a:avLst/>
                <a:gdLst>
                  <a:gd name="connsiteX0" fmla="*/ 544132 w 544128"/>
                  <a:gd name="connsiteY0" fmla="*/ 162057 h 322759"/>
                  <a:gd name="connsiteX1" fmla="*/ 272068 w 544128"/>
                  <a:gd name="connsiteY1" fmla="*/ 323436 h 322759"/>
                  <a:gd name="connsiteX2" fmla="*/ 4 w 544128"/>
                  <a:gd name="connsiteY2" fmla="*/ 162057 h 322759"/>
                  <a:gd name="connsiteX3" fmla="*/ 272068 w 544128"/>
                  <a:gd name="connsiteY3" fmla="*/ 677 h 322759"/>
                  <a:gd name="connsiteX4" fmla="*/ 544132 w 544128"/>
                  <a:gd name="connsiteY4" fmla="*/ 162057 h 322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128" h="322759">
                    <a:moveTo>
                      <a:pt x="544132" y="162057"/>
                    </a:moveTo>
                    <a:cubicBezTo>
                      <a:pt x="544132" y="251184"/>
                      <a:pt x="422325" y="323436"/>
                      <a:pt x="272068" y="323436"/>
                    </a:cubicBezTo>
                    <a:cubicBezTo>
                      <a:pt x="121811" y="323436"/>
                      <a:pt x="4" y="251184"/>
                      <a:pt x="4" y="162057"/>
                    </a:cubicBezTo>
                    <a:cubicBezTo>
                      <a:pt x="4" y="72929"/>
                      <a:pt x="121811" y="677"/>
                      <a:pt x="272068" y="677"/>
                    </a:cubicBezTo>
                    <a:cubicBezTo>
                      <a:pt x="422325" y="677"/>
                      <a:pt x="544132" y="72929"/>
                      <a:pt x="544132" y="162057"/>
                    </a:cubicBezTo>
                    <a:close/>
                  </a:path>
                </a:pathLst>
              </a:custGeom>
              <a:solidFill>
                <a:srgbClr val="F0F0F0"/>
              </a:solidFill>
              <a:ln w="10067" cap="flat">
                <a:noFill/>
                <a:prstDash val="solid"/>
                <a:miter/>
              </a:ln>
            </p:spPr>
            <p:txBody>
              <a:bodyPr rtlCol="0" anchor="ctr"/>
              <a:lstStyle/>
              <a:p>
                <a:endParaRPr lang="LID4096"/>
              </a:p>
            </p:txBody>
          </p:sp>
          <p:sp>
            <p:nvSpPr>
              <p:cNvPr id="374" name="TextBox 373">
                <a:extLst>
                  <a:ext uri="{FF2B5EF4-FFF2-40B4-BE49-F238E27FC236}">
                    <a16:creationId xmlns:a16="http://schemas.microsoft.com/office/drawing/2014/main" id="{4EE018ED-0CA8-0C13-9732-68C13E00C5E9}"/>
                  </a:ext>
                </a:extLst>
              </p:cNvPr>
              <p:cNvSpPr txBox="1"/>
              <p:nvPr/>
            </p:nvSpPr>
            <p:spPr>
              <a:xfrm>
                <a:off x="4143759" y="3438284"/>
                <a:ext cx="263491" cy="225922"/>
              </a:xfrm>
              <a:prstGeom prst="rect">
                <a:avLst/>
              </a:prstGeom>
              <a:noFill/>
            </p:spPr>
            <p:txBody>
              <a:bodyPr wrap="none" rtlCol="0">
                <a:spAutoFit/>
              </a:bodyPr>
              <a:lstStyle/>
              <a:p>
                <a:pPr algn="l"/>
                <a:r>
                  <a:rPr lang="LID4096" sz="1050" spc="0" baseline="0">
                    <a:ln/>
                    <a:solidFill>
                      <a:srgbClr val="000000"/>
                    </a:solidFill>
                    <a:latin typeface="Times"/>
                    <a:cs typeface="Times"/>
                    <a:sym typeface="Times"/>
                    <a:rtl val="0"/>
                  </a:rPr>
                  <a:t>B</a:t>
                </a:r>
              </a:p>
            </p:txBody>
          </p:sp>
        </p:grpSp>
        <p:sp>
          <p:nvSpPr>
            <p:cNvPr id="375" name="Freeform: Shape 374">
              <a:extLst>
                <a:ext uri="{FF2B5EF4-FFF2-40B4-BE49-F238E27FC236}">
                  <a16:creationId xmlns:a16="http://schemas.microsoft.com/office/drawing/2014/main" id="{2514BD50-2523-B2F3-AF97-47F437984A1B}"/>
                </a:ext>
              </a:extLst>
            </p:cNvPr>
            <p:cNvSpPr/>
            <p:nvPr/>
          </p:nvSpPr>
          <p:spPr>
            <a:xfrm>
              <a:off x="4282238" y="3070307"/>
              <a:ext cx="10076" cy="319908"/>
            </a:xfrm>
            <a:custGeom>
              <a:avLst/>
              <a:gdLst>
                <a:gd name="connsiteX0" fmla="*/ 4 w 10076"/>
                <a:gd name="connsiteY0" fmla="*/ 677 h 319908"/>
                <a:gd name="connsiteX1" fmla="*/ 4 w 10076"/>
                <a:gd name="connsiteY1" fmla="*/ 320585 h 319908"/>
              </a:gdLst>
              <a:ahLst/>
              <a:cxnLst>
                <a:cxn ang="0">
                  <a:pos x="connsiteX0" y="connsiteY0"/>
                </a:cxn>
                <a:cxn ang="0">
                  <a:pos x="connsiteX1" y="connsiteY1"/>
                </a:cxn>
              </a:cxnLst>
              <a:rect l="l" t="t" r="r" b="b"/>
              <a:pathLst>
                <a:path w="10076" h="319908">
                  <a:moveTo>
                    <a:pt x="4" y="677"/>
                  </a:moveTo>
                  <a:cubicBezTo>
                    <a:pt x="4" y="50176"/>
                    <a:pt x="4" y="200519"/>
                    <a:pt x="4" y="320585"/>
                  </a:cubicBezTo>
                </a:path>
              </a:pathLst>
            </a:custGeom>
            <a:noFill/>
            <a:ln w="10067" cap="flat">
              <a:solidFill>
                <a:srgbClr val="000000"/>
              </a:solidFill>
              <a:prstDash val="solid"/>
              <a:miter/>
            </a:ln>
          </p:spPr>
          <p:txBody>
            <a:bodyPr rtlCol="0" anchor="ctr"/>
            <a:lstStyle/>
            <a:p>
              <a:endParaRPr lang="LID4096"/>
            </a:p>
          </p:txBody>
        </p:sp>
        <p:grpSp>
          <p:nvGrpSpPr>
            <p:cNvPr id="376" name="Graphic 200">
              <a:extLst>
                <a:ext uri="{FF2B5EF4-FFF2-40B4-BE49-F238E27FC236}">
                  <a16:creationId xmlns:a16="http://schemas.microsoft.com/office/drawing/2014/main" id="{1D46222F-658D-574B-B924-100CA6A2F75D}"/>
                </a:ext>
              </a:extLst>
            </p:cNvPr>
            <p:cNvGrpSpPr/>
            <p:nvPr/>
          </p:nvGrpSpPr>
          <p:grpSpPr>
            <a:xfrm>
              <a:off x="5116579" y="2703483"/>
              <a:ext cx="243860" cy="336305"/>
              <a:chOff x="5116579" y="2703483"/>
              <a:chExt cx="243860" cy="336305"/>
            </a:xfrm>
          </p:grpSpPr>
          <p:sp>
            <p:nvSpPr>
              <p:cNvPr id="377" name="Freeform: Shape 376">
                <a:extLst>
                  <a:ext uri="{FF2B5EF4-FFF2-40B4-BE49-F238E27FC236}">
                    <a16:creationId xmlns:a16="http://schemas.microsoft.com/office/drawing/2014/main" id="{B5AF9BD1-CBEA-6B7B-28C7-1B9DB4764820}"/>
                  </a:ext>
                </a:extLst>
              </p:cNvPr>
              <p:cNvSpPr/>
              <p:nvPr/>
            </p:nvSpPr>
            <p:spPr>
              <a:xfrm>
                <a:off x="5116579" y="2703483"/>
                <a:ext cx="188187" cy="259525"/>
              </a:xfrm>
              <a:custGeom>
                <a:avLst/>
                <a:gdLst>
                  <a:gd name="connsiteX0" fmla="*/ 4 w 188187"/>
                  <a:gd name="connsiteY0" fmla="*/ 677 h 259525"/>
                  <a:gd name="connsiteX1" fmla="*/ 188192 w 188187"/>
                  <a:gd name="connsiteY1" fmla="*/ 260202 h 259525"/>
                </a:gdLst>
                <a:ahLst/>
                <a:cxnLst>
                  <a:cxn ang="0">
                    <a:pos x="connsiteX0" y="connsiteY0"/>
                  </a:cxn>
                  <a:cxn ang="0">
                    <a:pos x="connsiteX1" y="connsiteY1"/>
                  </a:cxn>
                </a:cxnLst>
                <a:rect l="l" t="t" r="r" b="b"/>
                <a:pathLst>
                  <a:path w="188187" h="259525">
                    <a:moveTo>
                      <a:pt x="4" y="677"/>
                    </a:moveTo>
                    <a:cubicBezTo>
                      <a:pt x="61279" y="85186"/>
                      <a:pt x="135784" y="187931"/>
                      <a:pt x="188192" y="260202"/>
                    </a:cubicBezTo>
                  </a:path>
                </a:pathLst>
              </a:custGeom>
              <a:noFill/>
              <a:ln w="10067" cap="flat">
                <a:solidFill>
                  <a:srgbClr val="000000"/>
                </a:solidFill>
                <a:prstDash val="solid"/>
                <a:miter/>
              </a:ln>
            </p:spPr>
            <p:txBody>
              <a:bodyPr rtlCol="0" anchor="ctr"/>
              <a:lstStyle/>
              <a:p>
                <a:endParaRPr lang="LID4096"/>
              </a:p>
            </p:txBody>
          </p:sp>
          <p:sp>
            <p:nvSpPr>
              <p:cNvPr id="378" name="Freeform: Shape 377">
                <a:extLst>
                  <a:ext uri="{FF2B5EF4-FFF2-40B4-BE49-F238E27FC236}">
                    <a16:creationId xmlns:a16="http://schemas.microsoft.com/office/drawing/2014/main" id="{AE99F28B-171B-DCA5-F7CD-AC28E0569F9B}"/>
                  </a:ext>
                </a:extLst>
              </p:cNvPr>
              <p:cNvSpPr/>
              <p:nvPr/>
            </p:nvSpPr>
            <p:spPr>
              <a:xfrm>
                <a:off x="5276180" y="2947444"/>
                <a:ext cx="84259" cy="92344"/>
              </a:xfrm>
              <a:custGeom>
                <a:avLst/>
                <a:gdLst>
                  <a:gd name="connsiteX0" fmla="*/ 59274 w 84259"/>
                  <a:gd name="connsiteY0" fmla="*/ 677 h 92344"/>
                  <a:gd name="connsiteX1" fmla="*/ 84263 w 84259"/>
                  <a:gd name="connsiteY1" fmla="*/ 93022 h 92344"/>
                  <a:gd name="connsiteX2" fmla="*/ 4 w 84259"/>
                  <a:gd name="connsiteY2" fmla="*/ 34701 h 92344"/>
                  <a:gd name="connsiteX3" fmla="*/ 59274 w 84259"/>
                  <a:gd name="connsiteY3" fmla="*/ 677 h 92344"/>
                </a:gdLst>
                <a:ahLst/>
                <a:cxnLst>
                  <a:cxn ang="0">
                    <a:pos x="connsiteX0" y="connsiteY0"/>
                  </a:cxn>
                  <a:cxn ang="0">
                    <a:pos x="connsiteX1" y="connsiteY1"/>
                  </a:cxn>
                  <a:cxn ang="0">
                    <a:pos x="connsiteX2" y="connsiteY2"/>
                  </a:cxn>
                  <a:cxn ang="0">
                    <a:pos x="connsiteX3" y="connsiteY3"/>
                  </a:cxn>
                </a:cxnLst>
                <a:rect l="l" t="t" r="r" b="b"/>
                <a:pathLst>
                  <a:path w="84259" h="92344">
                    <a:moveTo>
                      <a:pt x="59274" y="677"/>
                    </a:moveTo>
                    <a:lnTo>
                      <a:pt x="84263" y="93022"/>
                    </a:lnTo>
                    <a:lnTo>
                      <a:pt x="4" y="34701"/>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79" name="Graphic 200">
              <a:extLst>
                <a:ext uri="{FF2B5EF4-FFF2-40B4-BE49-F238E27FC236}">
                  <a16:creationId xmlns:a16="http://schemas.microsoft.com/office/drawing/2014/main" id="{D66E1D84-2F39-6D51-A8BE-6D6AF8A657EF}"/>
                </a:ext>
              </a:extLst>
            </p:cNvPr>
            <p:cNvGrpSpPr/>
            <p:nvPr/>
          </p:nvGrpSpPr>
          <p:grpSpPr>
            <a:xfrm>
              <a:off x="5842083" y="5705140"/>
              <a:ext cx="243860" cy="336307"/>
              <a:chOff x="5842083" y="5705140"/>
              <a:chExt cx="243860" cy="336307"/>
            </a:xfrm>
          </p:grpSpPr>
          <p:sp>
            <p:nvSpPr>
              <p:cNvPr id="380" name="Freeform: Shape 379">
                <a:extLst>
                  <a:ext uri="{FF2B5EF4-FFF2-40B4-BE49-F238E27FC236}">
                    <a16:creationId xmlns:a16="http://schemas.microsoft.com/office/drawing/2014/main" id="{04CC6A51-6E75-7A78-9DFB-4A05CC355A0D}"/>
                  </a:ext>
                </a:extLst>
              </p:cNvPr>
              <p:cNvSpPr/>
              <p:nvPr/>
            </p:nvSpPr>
            <p:spPr>
              <a:xfrm>
                <a:off x="5842083" y="5705140"/>
                <a:ext cx="188187" cy="259530"/>
              </a:xfrm>
              <a:custGeom>
                <a:avLst/>
                <a:gdLst>
                  <a:gd name="connsiteX0" fmla="*/ 4 w 188187"/>
                  <a:gd name="connsiteY0" fmla="*/ 677 h 259530"/>
                  <a:gd name="connsiteX1" fmla="*/ 188192 w 188187"/>
                  <a:gd name="connsiteY1" fmla="*/ 260208 h 259530"/>
                </a:gdLst>
                <a:ahLst/>
                <a:cxnLst>
                  <a:cxn ang="0">
                    <a:pos x="connsiteX0" y="connsiteY0"/>
                  </a:cxn>
                  <a:cxn ang="0">
                    <a:pos x="connsiteX1" y="connsiteY1"/>
                  </a:cxn>
                </a:cxnLst>
                <a:rect l="l" t="t" r="r" b="b"/>
                <a:pathLst>
                  <a:path w="188187" h="259530">
                    <a:moveTo>
                      <a:pt x="4" y="677"/>
                    </a:moveTo>
                    <a:cubicBezTo>
                      <a:pt x="61289" y="85186"/>
                      <a:pt x="135784" y="187934"/>
                      <a:pt x="188192" y="260208"/>
                    </a:cubicBezTo>
                  </a:path>
                </a:pathLst>
              </a:custGeom>
              <a:noFill/>
              <a:ln w="10067" cap="flat">
                <a:solidFill>
                  <a:srgbClr val="000000"/>
                </a:solidFill>
                <a:prstDash val="solid"/>
                <a:miter/>
              </a:ln>
            </p:spPr>
            <p:txBody>
              <a:bodyPr rtlCol="0" anchor="ctr"/>
              <a:lstStyle/>
              <a:p>
                <a:endParaRPr lang="LID4096"/>
              </a:p>
            </p:txBody>
          </p:sp>
          <p:sp>
            <p:nvSpPr>
              <p:cNvPr id="381" name="Freeform: Shape 380">
                <a:extLst>
                  <a:ext uri="{FF2B5EF4-FFF2-40B4-BE49-F238E27FC236}">
                    <a16:creationId xmlns:a16="http://schemas.microsoft.com/office/drawing/2014/main" id="{A459178F-43F6-B8F8-04A6-44B6DE57DC93}"/>
                  </a:ext>
                </a:extLst>
              </p:cNvPr>
              <p:cNvSpPr/>
              <p:nvPr/>
            </p:nvSpPr>
            <p:spPr>
              <a:xfrm>
                <a:off x="6001684" y="5949099"/>
                <a:ext cx="84259" cy="92348"/>
              </a:xfrm>
              <a:custGeom>
                <a:avLst/>
                <a:gdLst>
                  <a:gd name="connsiteX0" fmla="*/ 59274 w 84259"/>
                  <a:gd name="connsiteY0" fmla="*/ 677 h 92348"/>
                  <a:gd name="connsiteX1" fmla="*/ 84263 w 84259"/>
                  <a:gd name="connsiteY1" fmla="*/ 93026 h 92348"/>
                  <a:gd name="connsiteX2" fmla="*/ 4 w 84259"/>
                  <a:gd name="connsiteY2" fmla="*/ 34700 h 92348"/>
                  <a:gd name="connsiteX3" fmla="*/ 59274 w 84259"/>
                  <a:gd name="connsiteY3" fmla="*/ 677 h 92348"/>
                </a:gdLst>
                <a:ahLst/>
                <a:cxnLst>
                  <a:cxn ang="0">
                    <a:pos x="connsiteX0" y="connsiteY0"/>
                  </a:cxn>
                  <a:cxn ang="0">
                    <a:pos x="connsiteX1" y="connsiteY1"/>
                  </a:cxn>
                  <a:cxn ang="0">
                    <a:pos x="connsiteX2" y="connsiteY2"/>
                  </a:cxn>
                  <a:cxn ang="0">
                    <a:pos x="connsiteX3" y="connsiteY3"/>
                  </a:cxn>
                </a:cxnLst>
                <a:rect l="l" t="t" r="r" b="b"/>
                <a:pathLst>
                  <a:path w="84259" h="92348">
                    <a:moveTo>
                      <a:pt x="59274" y="677"/>
                    </a:moveTo>
                    <a:lnTo>
                      <a:pt x="84263" y="93026"/>
                    </a:lnTo>
                    <a:lnTo>
                      <a:pt x="4" y="34700"/>
                    </a:lnTo>
                    <a:lnTo>
                      <a:pt x="59274"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2" name="Graphic 200">
              <a:extLst>
                <a:ext uri="{FF2B5EF4-FFF2-40B4-BE49-F238E27FC236}">
                  <a16:creationId xmlns:a16="http://schemas.microsoft.com/office/drawing/2014/main" id="{6086AEA5-2D14-5603-947D-CD34932163B6}"/>
                </a:ext>
              </a:extLst>
            </p:cNvPr>
            <p:cNvGrpSpPr/>
            <p:nvPr/>
          </p:nvGrpSpPr>
          <p:grpSpPr>
            <a:xfrm>
              <a:off x="5187084" y="4678150"/>
              <a:ext cx="531512" cy="366510"/>
              <a:chOff x="5187084" y="4678150"/>
              <a:chExt cx="531512" cy="366510"/>
            </a:xfrm>
          </p:grpSpPr>
          <p:sp>
            <p:nvSpPr>
              <p:cNvPr id="383" name="Freeform: Shape 382">
                <a:extLst>
                  <a:ext uri="{FF2B5EF4-FFF2-40B4-BE49-F238E27FC236}">
                    <a16:creationId xmlns:a16="http://schemas.microsoft.com/office/drawing/2014/main" id="{F480E0C9-EE2F-5125-6615-EE11BC50CB37}"/>
                  </a:ext>
                </a:extLst>
              </p:cNvPr>
              <p:cNvSpPr/>
              <p:nvPr/>
            </p:nvSpPr>
            <p:spPr>
              <a:xfrm>
                <a:off x="5187084" y="4678150"/>
                <a:ext cx="450467" cy="310619"/>
              </a:xfrm>
              <a:custGeom>
                <a:avLst/>
                <a:gdLst>
                  <a:gd name="connsiteX0" fmla="*/ 4 w 450467"/>
                  <a:gd name="connsiteY0" fmla="*/ 677 h 310619"/>
                  <a:gd name="connsiteX1" fmla="*/ 450472 w 450467"/>
                  <a:gd name="connsiteY1" fmla="*/ 311297 h 310619"/>
                </a:gdLst>
                <a:ahLst/>
                <a:cxnLst>
                  <a:cxn ang="0">
                    <a:pos x="connsiteX0" y="connsiteY0"/>
                  </a:cxn>
                  <a:cxn ang="0">
                    <a:pos x="connsiteX1" y="connsiteY1"/>
                  </a:cxn>
                </a:cxnLst>
                <a:rect l="l" t="t" r="r" b="b"/>
                <a:pathLst>
                  <a:path w="450467" h="310619">
                    <a:moveTo>
                      <a:pt x="4" y="677"/>
                    </a:moveTo>
                    <a:cubicBezTo>
                      <a:pt x="142465" y="98913"/>
                      <a:pt x="336134" y="232463"/>
                      <a:pt x="450472" y="311297"/>
                    </a:cubicBezTo>
                  </a:path>
                </a:pathLst>
              </a:custGeom>
              <a:noFill/>
              <a:ln w="10067" cap="flat">
                <a:solidFill>
                  <a:srgbClr val="000000"/>
                </a:solidFill>
                <a:prstDash val="solid"/>
                <a:miter/>
              </a:ln>
            </p:spPr>
            <p:txBody>
              <a:bodyPr rtlCol="0" anchor="ctr"/>
              <a:lstStyle/>
              <a:p>
                <a:endParaRPr lang="LID4096"/>
              </a:p>
            </p:txBody>
          </p:sp>
          <p:sp>
            <p:nvSpPr>
              <p:cNvPr id="384" name="Freeform: Shape 383">
                <a:extLst>
                  <a:ext uri="{FF2B5EF4-FFF2-40B4-BE49-F238E27FC236}">
                    <a16:creationId xmlns:a16="http://schemas.microsoft.com/office/drawing/2014/main" id="{135EA3EF-B27A-FDB2-37E0-AC385AE7604A}"/>
                  </a:ext>
                </a:extLst>
              </p:cNvPr>
              <p:cNvSpPr/>
              <p:nvPr/>
            </p:nvSpPr>
            <p:spPr>
              <a:xfrm>
                <a:off x="5617338" y="4964930"/>
                <a:ext cx="101258" cy="79730"/>
              </a:xfrm>
              <a:custGeom>
                <a:avLst/>
                <a:gdLst>
                  <a:gd name="connsiteX0" fmla="*/ 43212 w 101258"/>
                  <a:gd name="connsiteY0" fmla="*/ 677 h 79730"/>
                  <a:gd name="connsiteX1" fmla="*/ 101262 w 101258"/>
                  <a:gd name="connsiteY1" fmla="*/ 80408 h 79730"/>
                  <a:gd name="connsiteX2" fmla="*/ 4 w 101258"/>
                  <a:gd name="connsiteY2" fmla="*/ 50292 h 79730"/>
                  <a:gd name="connsiteX3" fmla="*/ 43212 w 101258"/>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8" h="79730">
                    <a:moveTo>
                      <a:pt x="43212" y="677"/>
                    </a:moveTo>
                    <a:lnTo>
                      <a:pt x="101262" y="80408"/>
                    </a:lnTo>
                    <a:lnTo>
                      <a:pt x="4" y="50292"/>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nvGrpSpPr>
            <p:cNvPr id="385" name="Graphic 200">
              <a:extLst>
                <a:ext uri="{FF2B5EF4-FFF2-40B4-BE49-F238E27FC236}">
                  <a16:creationId xmlns:a16="http://schemas.microsoft.com/office/drawing/2014/main" id="{0CB660F2-4E82-3AD5-D6A3-97179EA11635}"/>
                </a:ext>
              </a:extLst>
            </p:cNvPr>
            <p:cNvGrpSpPr/>
            <p:nvPr/>
          </p:nvGrpSpPr>
          <p:grpSpPr>
            <a:xfrm>
              <a:off x="4461577" y="3677597"/>
              <a:ext cx="531509" cy="366510"/>
              <a:chOff x="4461577" y="3677597"/>
              <a:chExt cx="531509" cy="366510"/>
            </a:xfrm>
          </p:grpSpPr>
          <p:sp>
            <p:nvSpPr>
              <p:cNvPr id="386" name="Freeform: Shape 385">
                <a:extLst>
                  <a:ext uri="{FF2B5EF4-FFF2-40B4-BE49-F238E27FC236}">
                    <a16:creationId xmlns:a16="http://schemas.microsoft.com/office/drawing/2014/main" id="{A8AE79A1-2C6E-ED43-9CEA-B36D124B221D}"/>
                  </a:ext>
                </a:extLst>
              </p:cNvPr>
              <p:cNvSpPr/>
              <p:nvPr/>
            </p:nvSpPr>
            <p:spPr>
              <a:xfrm>
                <a:off x="4461577" y="3677597"/>
                <a:ext cx="450464" cy="310619"/>
              </a:xfrm>
              <a:custGeom>
                <a:avLst/>
                <a:gdLst>
                  <a:gd name="connsiteX0" fmla="*/ 4 w 450464"/>
                  <a:gd name="connsiteY0" fmla="*/ 677 h 310619"/>
                  <a:gd name="connsiteX1" fmla="*/ 450469 w 450464"/>
                  <a:gd name="connsiteY1" fmla="*/ 311297 h 310619"/>
                </a:gdLst>
                <a:ahLst/>
                <a:cxnLst>
                  <a:cxn ang="0">
                    <a:pos x="connsiteX0" y="connsiteY0"/>
                  </a:cxn>
                  <a:cxn ang="0">
                    <a:pos x="connsiteX1" y="connsiteY1"/>
                  </a:cxn>
                </a:cxnLst>
                <a:rect l="l" t="t" r="r" b="b"/>
                <a:pathLst>
                  <a:path w="450464" h="310619">
                    <a:moveTo>
                      <a:pt x="4" y="677"/>
                    </a:moveTo>
                    <a:cubicBezTo>
                      <a:pt x="142463" y="98913"/>
                      <a:pt x="336136" y="232463"/>
                      <a:pt x="450469" y="311297"/>
                    </a:cubicBezTo>
                  </a:path>
                </a:pathLst>
              </a:custGeom>
              <a:noFill/>
              <a:ln w="10067" cap="flat">
                <a:solidFill>
                  <a:srgbClr val="000000"/>
                </a:solidFill>
                <a:prstDash val="solid"/>
                <a:miter/>
              </a:ln>
            </p:spPr>
            <p:txBody>
              <a:bodyPr rtlCol="0" anchor="ctr"/>
              <a:lstStyle/>
              <a:p>
                <a:endParaRPr lang="LID4096"/>
              </a:p>
            </p:txBody>
          </p:sp>
          <p:sp>
            <p:nvSpPr>
              <p:cNvPr id="387" name="Freeform: Shape 386">
                <a:extLst>
                  <a:ext uri="{FF2B5EF4-FFF2-40B4-BE49-F238E27FC236}">
                    <a16:creationId xmlns:a16="http://schemas.microsoft.com/office/drawing/2014/main" id="{79F1E852-D5DA-1A8D-F787-1718CB8FDD23}"/>
                  </a:ext>
                </a:extLst>
              </p:cNvPr>
              <p:cNvSpPr/>
              <p:nvPr/>
            </p:nvSpPr>
            <p:spPr>
              <a:xfrm>
                <a:off x="4891836" y="3964377"/>
                <a:ext cx="101250" cy="79730"/>
              </a:xfrm>
              <a:custGeom>
                <a:avLst/>
                <a:gdLst>
                  <a:gd name="connsiteX0" fmla="*/ 43212 w 101250"/>
                  <a:gd name="connsiteY0" fmla="*/ 677 h 79730"/>
                  <a:gd name="connsiteX1" fmla="*/ 101254 w 101250"/>
                  <a:gd name="connsiteY1" fmla="*/ 80408 h 79730"/>
                  <a:gd name="connsiteX2" fmla="*/ 4 w 101250"/>
                  <a:gd name="connsiteY2" fmla="*/ 50293 h 79730"/>
                  <a:gd name="connsiteX3" fmla="*/ 43212 w 101250"/>
                  <a:gd name="connsiteY3" fmla="*/ 677 h 79730"/>
                </a:gdLst>
                <a:ahLst/>
                <a:cxnLst>
                  <a:cxn ang="0">
                    <a:pos x="connsiteX0" y="connsiteY0"/>
                  </a:cxn>
                  <a:cxn ang="0">
                    <a:pos x="connsiteX1" y="connsiteY1"/>
                  </a:cxn>
                  <a:cxn ang="0">
                    <a:pos x="connsiteX2" y="connsiteY2"/>
                  </a:cxn>
                  <a:cxn ang="0">
                    <a:pos x="connsiteX3" y="connsiteY3"/>
                  </a:cxn>
                </a:cxnLst>
                <a:rect l="l" t="t" r="r" b="b"/>
                <a:pathLst>
                  <a:path w="101250" h="79730">
                    <a:moveTo>
                      <a:pt x="43212" y="677"/>
                    </a:moveTo>
                    <a:lnTo>
                      <a:pt x="101254" y="80408"/>
                    </a:lnTo>
                    <a:lnTo>
                      <a:pt x="4" y="50293"/>
                    </a:lnTo>
                    <a:lnTo>
                      <a:pt x="43212" y="677"/>
                    </a:lnTo>
                    <a:close/>
                  </a:path>
                </a:pathLst>
              </a:custGeom>
              <a:solidFill>
                <a:srgbClr val="000000"/>
              </a:solidFill>
              <a:ln w="10067" cap="flat">
                <a:solidFill>
                  <a:srgbClr val="000000"/>
                </a:solidFill>
                <a:prstDash val="solid"/>
                <a:miter/>
              </a:ln>
            </p:spPr>
            <p:txBody>
              <a:bodyPr rtlCol="0" anchor="ctr"/>
              <a:lstStyle/>
              <a:p>
                <a:endParaRPr lang="LID4096"/>
              </a:p>
            </p:txBody>
          </p:sp>
        </p:grpSp>
      </p:grpSp>
      <p:sp>
        <p:nvSpPr>
          <p:cNvPr id="389" name="TextBox 388">
            <a:extLst>
              <a:ext uri="{FF2B5EF4-FFF2-40B4-BE49-F238E27FC236}">
                <a16:creationId xmlns:a16="http://schemas.microsoft.com/office/drawing/2014/main" id="{8AB45BB8-A0A6-5F1B-3EF9-7F9D7410B91D}"/>
              </a:ext>
            </a:extLst>
          </p:cNvPr>
          <p:cNvSpPr txBox="1"/>
          <p:nvPr/>
        </p:nvSpPr>
        <p:spPr>
          <a:xfrm>
            <a:off x="1566195" y="4115327"/>
            <a:ext cx="4407249" cy="2123658"/>
          </a:xfrm>
          <a:prstGeom prst="rect">
            <a:avLst/>
          </a:prstGeom>
          <a:solidFill>
            <a:schemeClr val="bg2">
              <a:lumMod val="25000"/>
            </a:schemeClr>
          </a:solidFill>
        </p:spPr>
        <p:txBody>
          <a:bodyPr wrap="square">
            <a:spAutoFit/>
          </a:bodyPr>
          <a:lstStyle/>
          <a:p>
            <a:r>
              <a:rPr lang="LID4096" sz="1200" dirty="0">
                <a:solidFill>
                  <a:srgbClr val="FFFF00"/>
                </a:solidFill>
                <a:latin typeface="Consolas" panose="020B0609020204030204" pitchFamily="49" charset="0"/>
              </a:rPr>
              <a:t>$ provengo run </a:t>
            </a:r>
            <a:r>
              <a:rPr lang="en-US" sz="1200" dirty="0">
                <a:solidFill>
                  <a:srgbClr val="FFFF00"/>
                </a:solidFill>
                <a:latin typeface="Consolas" panose="020B0609020204030204" pitchFamily="49" charset="0"/>
              </a:rPr>
              <a:t>.</a:t>
            </a:r>
          </a:p>
          <a:p>
            <a:r>
              <a:rPr lang="en-US" sz="1200" dirty="0">
                <a:solidFill>
                  <a:schemeClr val="bg1"/>
                </a:solidFill>
                <a:latin typeface="Consolas" panose="020B0609020204030204" pitchFamily="49" charset="0"/>
              </a:rPr>
              <a:t>…</a:t>
            </a:r>
            <a:endParaRPr lang="LID4096" sz="1200" dirty="0">
              <a:solidFill>
                <a:schemeClr val="bg1"/>
              </a:solidFill>
              <a:latin typeface="Consolas" panose="020B0609020204030204" pitchFamily="49" charset="0"/>
            </a:endParaRP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Preparing to run</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B-program started</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LID4096"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A</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RUN&gt;random</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Selected: [</a:t>
            </a:r>
            <a:r>
              <a:rPr lang="en-US" sz="1200" dirty="0">
                <a:solidFill>
                  <a:srgbClr val="FFFF00"/>
                </a:solidFill>
                <a:latin typeface="Consolas" panose="020B0609020204030204" pitchFamily="49" charset="0"/>
              </a:rPr>
              <a:t>B</a:t>
            </a:r>
            <a:r>
              <a:rPr lang="LID4096" sz="1200" dirty="0">
                <a:solidFill>
                  <a:schemeClr val="bg1"/>
                </a:solidFill>
                <a:latin typeface="Consolas" panose="020B0609020204030204" pitchFamily="49" charset="0"/>
              </a:rPr>
              <a:t>]</a:t>
            </a:r>
          </a:p>
          <a:p>
            <a:r>
              <a:rPr lang="LID4096" sz="1200" dirty="0">
                <a:solidFill>
                  <a:schemeClr val="bg1"/>
                </a:solidFill>
                <a:latin typeface="Consolas" panose="020B0609020204030204" pitchFamily="49" charset="0"/>
              </a:rPr>
              <a:t>[</a:t>
            </a:r>
            <a:r>
              <a:rPr lang="en-US" sz="1200" dirty="0">
                <a:solidFill>
                  <a:srgbClr val="FFFF00"/>
                </a:solidFill>
                <a:latin typeface="Consolas" panose="020B0609020204030204" pitchFamily="49" charset="0"/>
              </a:rPr>
              <a:t>RU</a:t>
            </a:r>
            <a:r>
              <a:rPr lang="LID4096" sz="1200" dirty="0">
                <a:solidFill>
                  <a:srgbClr val="FFFF00"/>
                </a:solidFill>
                <a:latin typeface="Consolas" panose="020B0609020204030204" pitchFamily="49" charset="0"/>
              </a:rPr>
              <a:t>N  </a:t>
            </a:r>
            <a:r>
              <a:rPr lang="LID4096" sz="1200" dirty="0">
                <a:solidFill>
                  <a:schemeClr val="bg1"/>
                </a:solidFill>
                <a:latin typeface="Consolas" panose="020B0609020204030204" pitchFamily="49" charset="0"/>
              </a:rPr>
              <a:t>]</a:t>
            </a:r>
            <a:r>
              <a:rPr lang="LID4096" sz="1200" dirty="0">
                <a:solidFill>
                  <a:srgbClr val="FFFF00"/>
                </a:solidFill>
                <a:latin typeface="Consolas" panose="020B0609020204030204" pitchFamily="49" charset="0"/>
              </a:rPr>
              <a:t> </a:t>
            </a:r>
            <a:r>
              <a:rPr lang="LID4096" sz="1200" dirty="0">
                <a:solidFill>
                  <a:schemeClr val="bg1"/>
                </a:solidFill>
                <a:latin typeface="Consolas" panose="020B0609020204030204" pitchFamily="49" charset="0"/>
              </a:rPr>
              <a:t>INFO Test Result: SUCCESS</a:t>
            </a:r>
          </a:p>
        </p:txBody>
      </p:sp>
      <p:pic>
        <p:nvPicPr>
          <p:cNvPr id="5" name="Wed Dec 20 2023">
            <a:hlinkClick r:id="" action="ppaction://media"/>
            <a:extLst>
              <a:ext uri="{FF2B5EF4-FFF2-40B4-BE49-F238E27FC236}">
                <a16:creationId xmlns:a16="http://schemas.microsoft.com/office/drawing/2014/main" id="{5996F455-3F07-8215-CDA2-713355F8B5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8764" y="593113"/>
            <a:ext cx="609600" cy="609600"/>
          </a:xfrm>
          <a:prstGeom prst="rect">
            <a:avLst/>
          </a:prstGeom>
        </p:spPr>
      </p:pic>
    </p:spTree>
    <p:extLst>
      <p:ext uri="{BB962C8B-B14F-4D97-AF65-F5344CB8AC3E}">
        <p14:creationId xmlns:p14="http://schemas.microsoft.com/office/powerpoint/2010/main" val="32880168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3" name="TextBox 2">
            <a:extLst>
              <a:ext uri="{FF2B5EF4-FFF2-40B4-BE49-F238E27FC236}">
                <a16:creationId xmlns:a16="http://schemas.microsoft.com/office/drawing/2014/main" id="{3B915D42-0ECB-B8F0-F69C-A629A8D5FE42}"/>
              </a:ext>
            </a:extLst>
          </p:cNvPr>
          <p:cNvSpPr txBox="1"/>
          <p:nvPr/>
        </p:nvSpPr>
        <p:spPr>
          <a:xfrm flipH="1">
            <a:off x="1641268" y="4926421"/>
            <a:ext cx="3395485" cy="1465898"/>
          </a:xfrm>
          <a:prstGeom prst="bentUpArrow">
            <a:avLst>
              <a:gd name="adj1" fmla="val 25000"/>
              <a:gd name="adj2" fmla="val 24443"/>
              <a:gd name="adj3" fmla="val 50000"/>
            </a:avLst>
          </a:prstGeom>
        </p:spPr>
        <p:style>
          <a:lnRef idx="0">
            <a:schemeClr val="accent1"/>
          </a:lnRef>
          <a:fillRef idx="3">
            <a:schemeClr val="accent1"/>
          </a:fillRef>
          <a:effectRef idx="3">
            <a:schemeClr val="accent1"/>
          </a:effectRef>
          <a:fontRef idx="minor">
            <a:schemeClr val="lt1"/>
          </a:fontRef>
        </p:style>
        <p:txBody>
          <a:bodyPr wrap="square" rtlCol="0" anchor="b">
            <a:spAutoFit/>
          </a:bodyPr>
          <a:lstStyle/>
          <a:p>
            <a:pPr algn="ctr"/>
            <a:r>
              <a:rPr lang="en-US" dirty="0"/>
              <a:t>Don’t generate two “B” in a row</a:t>
            </a:r>
            <a:endParaRPr lang="LID4096" dirty="0"/>
          </a:p>
        </p:txBody>
      </p:sp>
      <p:pic>
        <p:nvPicPr>
          <p:cNvPr id="7" name="Wed Dec 20 2023 (1)">
            <a:hlinkClick r:id="" action="ppaction://media"/>
            <a:extLst>
              <a:ext uri="{FF2B5EF4-FFF2-40B4-BE49-F238E27FC236}">
                <a16:creationId xmlns:a16="http://schemas.microsoft.com/office/drawing/2014/main" id="{E348C57E-21E8-6983-922A-263FD558BF7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320" y="723106"/>
            <a:ext cx="667820" cy="609600"/>
          </a:xfrm>
          <a:prstGeom prst="rect">
            <a:avLst/>
          </a:prstGeom>
        </p:spPr>
      </p:pic>
    </p:spTree>
    <p:extLst>
      <p:ext uri="{BB962C8B-B14F-4D97-AF65-F5344CB8AC3E}">
        <p14:creationId xmlns:p14="http://schemas.microsoft.com/office/powerpoint/2010/main" val="39756808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36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13" name="Oval 12">
            <a:extLst>
              <a:ext uri="{FF2B5EF4-FFF2-40B4-BE49-F238E27FC236}">
                <a16:creationId xmlns:a16="http://schemas.microsoft.com/office/drawing/2014/main" id="{85440B99-7394-FADF-1888-6C35FD424321}"/>
              </a:ext>
            </a:extLst>
          </p:cNvPr>
          <p:cNvSpPr/>
          <p:nvPr/>
        </p:nvSpPr>
        <p:spPr>
          <a:xfrm>
            <a:off x="9602468" y="465681"/>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sp>
        <p:nvSpPr>
          <p:cNvPr id="2" name="Arrow: Right 1">
            <a:extLst>
              <a:ext uri="{FF2B5EF4-FFF2-40B4-BE49-F238E27FC236}">
                <a16:creationId xmlns:a16="http://schemas.microsoft.com/office/drawing/2014/main" id="{EA1E6284-32B6-216C-9568-9AD7AD61D412}"/>
              </a:ext>
            </a:extLst>
          </p:cNvPr>
          <p:cNvSpPr/>
          <p:nvPr/>
        </p:nvSpPr>
        <p:spPr>
          <a:xfrm>
            <a:off x="522453" y="74253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19930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70040"/>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5" name="Title 14">
            <a:extLst>
              <a:ext uri="{FF2B5EF4-FFF2-40B4-BE49-F238E27FC236}">
                <a16:creationId xmlns:a16="http://schemas.microsoft.com/office/drawing/2014/main" id="{6ED4C352-B7CE-43EC-31B0-4B17FD5D7B78}"/>
              </a:ext>
            </a:extLst>
          </p:cNvPr>
          <p:cNvSpPr>
            <a:spLocks noGrp="1"/>
          </p:cNvSpPr>
          <p:nvPr>
            <p:ph type="title"/>
          </p:nvPr>
        </p:nvSpPr>
        <p:spPr>
          <a:xfrm>
            <a:off x="758758" y="-998307"/>
            <a:ext cx="10515600" cy="1325563"/>
          </a:xfrm>
        </p:spPr>
        <p:txBody>
          <a:bodyPr/>
          <a:lstStyle/>
          <a:p>
            <a:r>
              <a:rPr lang="en-US" dirty="0"/>
              <a:t>Dry</a:t>
            </a:r>
            <a:r>
              <a:rPr lang="en-US" baseline="0" dirty="0"/>
              <a:t> run</a:t>
            </a:r>
            <a:endParaRPr lang="LID4096" dirty="0"/>
          </a:p>
        </p:txBody>
      </p:sp>
      <p:pic>
        <p:nvPicPr>
          <p:cNvPr id="16" name="Tue Dec 19 2023 (10)">
            <a:hlinkClick r:id="" action="ppaction://media"/>
            <a:extLst>
              <a:ext uri="{FF2B5EF4-FFF2-40B4-BE49-F238E27FC236}">
                <a16:creationId xmlns:a16="http://schemas.microsoft.com/office/drawing/2014/main" id="{B8096E6E-546E-238A-2416-40F829F3D13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03933" y="142491"/>
            <a:ext cx="609600" cy="609600"/>
          </a:xfrm>
          <a:prstGeom prst="rect">
            <a:avLst/>
          </a:prstGeom>
        </p:spPr>
      </p:pic>
    </p:spTree>
    <p:extLst>
      <p:ext uri="{BB962C8B-B14F-4D97-AF65-F5344CB8AC3E}">
        <p14:creationId xmlns:p14="http://schemas.microsoft.com/office/powerpoint/2010/main" val="1820774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376"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742531"/>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45615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396068"/>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931241" y="1493097"/>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5" name="Tue Dec 19 2023 (11)">
            <a:hlinkClick r:id="" action="ppaction://media"/>
            <a:extLst>
              <a:ext uri="{FF2B5EF4-FFF2-40B4-BE49-F238E27FC236}">
                <a16:creationId xmlns:a16="http://schemas.microsoft.com/office/drawing/2014/main" id="{EC9734FD-7C92-14FB-712F-F9E43334F43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63192" y="276136"/>
            <a:ext cx="609600" cy="609600"/>
          </a:xfrm>
          <a:prstGeom prst="rect">
            <a:avLst/>
          </a:prstGeom>
        </p:spPr>
      </p:pic>
    </p:spTree>
    <p:extLst>
      <p:ext uri="{BB962C8B-B14F-4D97-AF65-F5344CB8AC3E}">
        <p14:creationId xmlns:p14="http://schemas.microsoft.com/office/powerpoint/2010/main" val="35656707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9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060F33C-93B8-8800-1B66-8139EC154739}"/>
              </a:ext>
            </a:extLst>
          </p:cNvPr>
          <p:cNvSpPr txBox="1"/>
          <p:nvPr/>
        </p:nvSpPr>
        <p:spPr>
          <a:xfrm>
            <a:off x="368340" y="465681"/>
            <a:ext cx="6858825" cy="4770537"/>
          </a:xfrm>
          <a:prstGeom prst="rect">
            <a:avLst/>
          </a:prstGeom>
          <a:solidFill>
            <a:schemeClr val="tx1">
              <a:lumMod val="85000"/>
              <a:lumOff val="15000"/>
            </a:schemeClr>
          </a:solidFill>
        </p:spPr>
        <p:txBody>
          <a:bodyPr wrap="square" anchor="t">
            <a:spAutoFit/>
          </a:bodyPr>
          <a:lstStyle/>
          <a:p>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"name1"</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"name2"</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request: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a:p>
            <a:br>
              <a:rPr lang="en-US" sz="1600" dirty="0">
                <a:solidFill>
                  <a:srgbClr val="CCCCCC"/>
                </a:solidFill>
                <a:latin typeface="Consolas" panose="020B0609020204030204" pitchFamily="49" charset="0"/>
              </a:rPr>
            </a:br>
            <a:br>
              <a:rPr lang="en-US" sz="1600" dirty="0">
                <a:solidFill>
                  <a:srgbClr val="CCCCCC"/>
                </a:solidFill>
                <a:latin typeface="Consolas" panose="020B0609020204030204" pitchFamily="49" charset="0"/>
              </a:rPr>
            </a:br>
            <a:r>
              <a:rPr lang="en-US" sz="1600" dirty="0" err="1">
                <a:solidFill>
                  <a:srgbClr val="DCDCAA"/>
                </a:solidFill>
                <a:latin typeface="Consolas" panose="020B0609020204030204" pitchFamily="49" charset="0"/>
              </a:rPr>
              <a:t>bthread</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"name3"</a:t>
            </a:r>
            <a:r>
              <a:rPr lang="en-US" sz="1600" dirty="0">
                <a:solidFill>
                  <a:srgbClr val="CCCCCC"/>
                </a:solidFill>
                <a:latin typeface="Consolas" panose="020B0609020204030204" pitchFamily="49" charset="0"/>
              </a:rPr>
              <a:t>, </a:t>
            </a:r>
            <a:r>
              <a:rPr lang="en-US" sz="1600" dirty="0">
                <a:solidFill>
                  <a:srgbClr val="569CD6"/>
                </a:solidFill>
                <a:latin typeface="Consolas" panose="020B0609020204030204" pitchFamily="49" charset="0"/>
              </a:rPr>
              <a:t>function</a:t>
            </a:r>
            <a:r>
              <a:rPr lang="en-US" sz="1600" dirty="0">
                <a:solidFill>
                  <a:srgbClr val="CCCCCC"/>
                </a:solidFill>
                <a:latin typeface="Consolas" panose="020B0609020204030204" pitchFamily="49" charset="0"/>
              </a:rPr>
              <a:t> () {</a:t>
            </a:r>
          </a:p>
          <a:p>
            <a:r>
              <a:rPr lang="en-US" sz="1600" dirty="0">
                <a:solidFill>
                  <a:srgbClr val="CCCCCC"/>
                </a:solidFill>
                <a:latin typeface="Consolas" panose="020B0609020204030204" pitchFamily="49" charset="0"/>
              </a:rPr>
              <a:t>    </a:t>
            </a:r>
            <a:r>
              <a:rPr lang="en-US" sz="1600" dirty="0">
                <a:solidFill>
                  <a:srgbClr val="C586C0"/>
                </a:solidFill>
                <a:latin typeface="Consolas" panose="020B0609020204030204" pitchFamily="49" charset="0"/>
              </a:rPr>
              <a:t>while</a:t>
            </a:r>
            <a:r>
              <a:rPr lang="en-US" sz="1600" dirty="0">
                <a:solidFill>
                  <a:srgbClr val="CCCCCC"/>
                </a:solidFill>
                <a:latin typeface="Consolas" panose="020B0609020204030204" pitchFamily="49" charset="0"/>
              </a:rPr>
              <a:t>(</a:t>
            </a:r>
            <a:r>
              <a:rPr lang="en-US" sz="1600" dirty="0">
                <a:solidFill>
                  <a:srgbClr val="569CD6"/>
                </a:solidFill>
                <a:latin typeface="Consolas" panose="020B0609020204030204" pitchFamily="49" charset="0"/>
              </a:rPr>
              <a:t>true</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r>
              <a:rPr lang="en-US" sz="1600" dirty="0">
                <a:solidFill>
                  <a:srgbClr val="DCDCAA"/>
                </a:solidFill>
                <a:latin typeface="Consolas" panose="020B0609020204030204" pitchFamily="49" charset="0"/>
              </a:rPr>
              <a:t>sync</a:t>
            </a:r>
            <a:r>
              <a:rPr lang="en-US" sz="1600" dirty="0">
                <a:solidFill>
                  <a:srgbClr val="CCCCCC"/>
                </a:solidFill>
                <a:latin typeface="Consolas" panose="020B0609020204030204" pitchFamily="49" charset="0"/>
              </a:rPr>
              <a:t>({ </a:t>
            </a:r>
            <a:r>
              <a:rPr lang="en-US" sz="1600" dirty="0" err="1">
                <a:solidFill>
                  <a:srgbClr val="9CDCFE"/>
                </a:solidFill>
                <a:latin typeface="Consolas" panose="020B0609020204030204" pitchFamily="49" charset="0"/>
              </a:rPr>
              <a:t>waitFor</a:t>
            </a:r>
            <a:r>
              <a:rPr lang="en-US" sz="1600" dirty="0">
                <a:solidFill>
                  <a:srgbClr val="9CDCFE"/>
                </a:solidFill>
                <a:latin typeface="Consolas" panose="020B0609020204030204" pitchFamily="49" charset="0"/>
              </a:rPr>
              <a:t>:</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"A"</a:t>
            </a:r>
            <a:r>
              <a:rPr lang="en-US" sz="1600" dirty="0">
                <a:solidFill>
                  <a:srgbClr val="CCCCCC"/>
                </a:solidFill>
                <a:latin typeface="Consolas" panose="020B0609020204030204" pitchFamily="49" charset="0"/>
              </a:rPr>
              <a:t>), </a:t>
            </a:r>
            <a:r>
              <a:rPr lang="en-US" sz="1600" dirty="0">
                <a:solidFill>
                  <a:srgbClr val="9CDCFE"/>
                </a:solidFill>
                <a:latin typeface="Consolas" panose="020B0609020204030204" pitchFamily="49" charset="0"/>
              </a:rPr>
              <a:t>block:</a:t>
            </a:r>
            <a:r>
              <a:rPr lang="en-US" sz="1600" dirty="0">
                <a:solidFill>
                  <a:srgbClr val="CCCCCC"/>
                </a:solidFill>
                <a:latin typeface="Consolas" panose="020B0609020204030204" pitchFamily="49" charset="0"/>
              </a:rPr>
              <a:t> </a:t>
            </a:r>
            <a:r>
              <a:rPr lang="en-US" sz="1600" dirty="0">
                <a:solidFill>
                  <a:srgbClr val="4EC9B0"/>
                </a:solidFill>
                <a:latin typeface="Consolas" panose="020B0609020204030204" pitchFamily="49" charset="0"/>
              </a:rPr>
              <a:t>Event</a:t>
            </a:r>
            <a:r>
              <a:rPr lang="en-US" sz="1600" dirty="0">
                <a:solidFill>
                  <a:srgbClr val="CCCCCC"/>
                </a:solidFill>
                <a:latin typeface="Consolas" panose="020B0609020204030204" pitchFamily="49" charset="0"/>
              </a:rPr>
              <a:t>(</a:t>
            </a:r>
            <a:r>
              <a:rPr lang="en-US" sz="1600" dirty="0">
                <a:solidFill>
                  <a:srgbClr val="CE9178"/>
                </a:solidFill>
                <a:latin typeface="Consolas" panose="020B0609020204030204" pitchFamily="49" charset="0"/>
              </a:rPr>
              <a:t>"B"</a:t>
            </a:r>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    }</a:t>
            </a:r>
          </a:p>
          <a:p>
            <a:r>
              <a:rPr lang="en-US" sz="1600" dirty="0">
                <a:solidFill>
                  <a:srgbClr val="CCCCCC"/>
                </a:solidFill>
                <a:latin typeface="Consolas" panose="020B0609020204030204" pitchFamily="49" charset="0"/>
              </a:rPr>
              <a:t>})</a:t>
            </a:r>
          </a:p>
        </p:txBody>
      </p:sp>
      <p:pic>
        <p:nvPicPr>
          <p:cNvPr id="4" name="Graphic 3">
            <a:extLst>
              <a:ext uri="{FF2B5EF4-FFF2-40B4-BE49-F238E27FC236}">
                <a16:creationId xmlns:a16="http://schemas.microsoft.com/office/drawing/2014/main" id="{B7905189-5FE9-05F6-A373-D08B20A213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843614" y="575351"/>
            <a:ext cx="3836207" cy="6186991"/>
          </a:xfrm>
          <a:prstGeom prst="rect">
            <a:avLst/>
          </a:prstGeom>
        </p:spPr>
      </p:pic>
      <p:sp>
        <p:nvSpPr>
          <p:cNvPr id="2" name="Arrow: Right 1">
            <a:extLst>
              <a:ext uri="{FF2B5EF4-FFF2-40B4-BE49-F238E27FC236}">
                <a16:creationId xmlns:a16="http://schemas.microsoft.com/office/drawing/2014/main" id="{EA1E6284-32B6-216C-9568-9AD7AD61D412}"/>
              </a:ext>
            </a:extLst>
          </p:cNvPr>
          <p:cNvSpPr/>
          <p:nvPr/>
        </p:nvSpPr>
        <p:spPr>
          <a:xfrm>
            <a:off x="522453" y="989107"/>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0" name="Arrow: Right 9">
            <a:extLst>
              <a:ext uri="{FF2B5EF4-FFF2-40B4-BE49-F238E27FC236}">
                <a16:creationId xmlns:a16="http://schemas.microsoft.com/office/drawing/2014/main" id="{59B5AAA3-4821-626C-4303-FA80EB666E06}"/>
              </a:ext>
            </a:extLst>
          </p:cNvPr>
          <p:cNvSpPr/>
          <p:nvPr/>
        </p:nvSpPr>
        <p:spPr>
          <a:xfrm>
            <a:off x="522453" y="2456153"/>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1" name="Arrow: Right 10">
            <a:extLst>
              <a:ext uri="{FF2B5EF4-FFF2-40B4-BE49-F238E27FC236}">
                <a16:creationId xmlns:a16="http://schemas.microsoft.com/office/drawing/2014/main" id="{1FC06184-0837-ACFB-27D1-72FD5EC846F2}"/>
              </a:ext>
            </a:extLst>
          </p:cNvPr>
          <p:cNvSpPr/>
          <p:nvPr/>
        </p:nvSpPr>
        <p:spPr>
          <a:xfrm>
            <a:off x="966851" y="4159766"/>
            <a:ext cx="318498" cy="286410"/>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13" name="Oval 12">
            <a:extLst>
              <a:ext uri="{FF2B5EF4-FFF2-40B4-BE49-F238E27FC236}">
                <a16:creationId xmlns:a16="http://schemas.microsoft.com/office/drawing/2014/main" id="{85440B99-7394-FADF-1888-6C35FD424321}"/>
              </a:ext>
            </a:extLst>
          </p:cNvPr>
          <p:cNvSpPr/>
          <p:nvPr/>
        </p:nvSpPr>
        <p:spPr>
          <a:xfrm>
            <a:off x="9931241" y="2571880"/>
            <a:ext cx="318498" cy="286410"/>
          </a:xfrm>
          <a:prstGeom prst="ellipse">
            <a:avLst/>
          </a:prstGeom>
          <a:solidFill>
            <a:srgbClr val="FFFF00">
              <a:alpha val="6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pic>
        <p:nvPicPr>
          <p:cNvPr id="3" name="Tue Dec 19 2023 (12)">
            <a:hlinkClick r:id="" action="ppaction://media"/>
            <a:extLst>
              <a:ext uri="{FF2B5EF4-FFF2-40B4-BE49-F238E27FC236}">
                <a16:creationId xmlns:a16="http://schemas.microsoft.com/office/drawing/2014/main" id="{C1E3B88E-75C6-9316-224A-6EB8E547A4E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93838" y="755650"/>
            <a:ext cx="609600" cy="609600"/>
          </a:xfrm>
          <a:prstGeom prst="rect">
            <a:avLst/>
          </a:prstGeom>
        </p:spPr>
      </p:pic>
    </p:spTree>
    <p:extLst>
      <p:ext uri="{BB962C8B-B14F-4D97-AF65-F5344CB8AC3E}">
        <p14:creationId xmlns:p14="http://schemas.microsoft.com/office/powerpoint/2010/main" val="6811724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6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7658</TotalTime>
  <Words>2168</Words>
  <Application>Microsoft Office PowerPoint</Application>
  <PresentationFormat>Widescreen</PresentationFormat>
  <Paragraphs>295</Paragraphs>
  <Slides>14</Slides>
  <Notes>14</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Consolas</vt:lpstr>
      <vt:lpstr>Times</vt:lpstr>
      <vt:lpstr>Office Theme</vt:lpstr>
      <vt:lpstr>The basic components of the Provengo Modelling Language</vt:lpstr>
      <vt:lpstr>PowerPoint Presentation</vt:lpstr>
      <vt:lpstr>PowerPoint Presentation</vt:lpstr>
      <vt:lpstr>PowerPoint Presentation</vt:lpstr>
      <vt:lpstr>PowerPoint Presentation</vt:lpstr>
      <vt:lpstr>PowerPoint Presentation</vt:lpstr>
      <vt:lpstr>Dry run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96</cp:revision>
  <dcterms:created xsi:type="dcterms:W3CDTF">2022-11-30T16:30:03Z</dcterms:created>
  <dcterms:modified xsi:type="dcterms:W3CDTF">2023-12-24T10:55:18Z</dcterms:modified>
</cp:coreProperties>
</file>

<file path=docProps/thumbnail.jpeg>
</file>